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7" r:id="rId6"/>
    <p:sldId id="278" r:id="rId7"/>
    <p:sldId id="279" r:id="rId8"/>
    <p:sldId id="289" r:id="rId9"/>
    <p:sldId id="290" r:id="rId10"/>
    <p:sldId id="288" r:id="rId11"/>
    <p:sldId id="280" r:id="rId12"/>
    <p:sldId id="281" r:id="rId13"/>
    <p:sldId id="285" r:id="rId14"/>
    <p:sldId id="258" r:id="rId15"/>
    <p:sldId id="266" r:id="rId16"/>
    <p:sldId id="286" r:id="rId17"/>
    <p:sldId id="282" r:id="rId18"/>
    <p:sldId id="270" r:id="rId19"/>
    <p:sldId id="284" r:id="rId20"/>
    <p:sldId id="275" r:id="rId21"/>
    <p:sldId id="287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98AEE-8FA8-434D-BB48-705235C91539}" v="32" dt="2021-09-13T14:02:04.923"/>
    <p1510:client id="{82094B80-0DCE-4EE2-8E41-E9D62638C206}" v="12" dt="2021-09-14T08:57:54.554"/>
    <p1510:client id="{CA6C4449-2343-4292-8E41-7307E2EBAF95}" v="233" dt="2021-09-13T09:21:59.876"/>
    <p1510:client id="{E0C5A8F2-4BC8-4EA6-A64A-6B199DC72CF4}" v="1" dt="2021-09-14T09:06:18.371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E0C5A8F2-4BC8-4EA6-A64A-6B199DC72CF4}"/>
    <pc:docChg chg="addSld modSld">
      <pc:chgData name="Thomas Noordeloos" userId="7c446670-7459-44eb-8c93-60d80c060528" providerId="ADAL" clId="{E0C5A8F2-4BC8-4EA6-A64A-6B199DC72CF4}" dt="2021-09-14T09:06:18.370" v="0"/>
      <pc:docMkLst>
        <pc:docMk/>
      </pc:docMkLst>
      <pc:sldChg chg="add">
        <pc:chgData name="Thomas Noordeloos" userId="7c446670-7459-44eb-8c93-60d80c060528" providerId="ADAL" clId="{E0C5A8F2-4BC8-4EA6-A64A-6B199DC72CF4}" dt="2021-09-14T09:06:18.370" v="0"/>
        <pc:sldMkLst>
          <pc:docMk/>
          <pc:sldMk cId="3803950870" sldId="289"/>
        </pc:sldMkLst>
      </pc:sldChg>
      <pc:sldChg chg="add">
        <pc:chgData name="Thomas Noordeloos" userId="7c446670-7459-44eb-8c93-60d80c060528" providerId="ADAL" clId="{E0C5A8F2-4BC8-4EA6-A64A-6B199DC72CF4}" dt="2021-09-14T09:06:18.370" v="0"/>
        <pc:sldMkLst>
          <pc:docMk/>
          <pc:sldMk cId="2368951407" sldId="290"/>
        </pc:sldMkLst>
      </pc:sldChg>
    </pc:docChg>
  </pc:docChgLst>
  <pc:docChgLst>
    <pc:chgData name="Thomas Noordeloos" userId="7c446670-7459-44eb-8c93-60d80c060528" providerId="ADAL" clId="{82094B80-0DCE-4EE2-8E41-E9D62638C206}"/>
    <pc:docChg chg="addSld delSld modSld sldOrd">
      <pc:chgData name="Thomas Noordeloos" userId="7c446670-7459-44eb-8c93-60d80c060528" providerId="ADAL" clId="{82094B80-0DCE-4EE2-8E41-E9D62638C206}" dt="2021-09-14T08:57:54.554" v="37"/>
      <pc:docMkLst>
        <pc:docMk/>
      </pc:docMkLst>
      <pc:sldChg chg="ord">
        <pc:chgData name="Thomas Noordeloos" userId="7c446670-7459-44eb-8c93-60d80c060528" providerId="ADAL" clId="{82094B80-0DCE-4EE2-8E41-E9D62638C206}" dt="2021-09-14T08:47:50.264" v="27"/>
        <pc:sldMkLst>
          <pc:docMk/>
          <pc:sldMk cId="3540580773" sldId="282"/>
        </pc:sldMkLst>
      </pc:sldChg>
      <pc:sldChg chg="del">
        <pc:chgData name="Thomas Noordeloos" userId="7c446670-7459-44eb-8c93-60d80c060528" providerId="ADAL" clId="{82094B80-0DCE-4EE2-8E41-E9D62638C206}" dt="2021-09-14T08:48:05.963" v="28" actId="2696"/>
        <pc:sldMkLst>
          <pc:docMk/>
          <pc:sldMk cId="179905807" sldId="284"/>
        </pc:sldMkLst>
      </pc:sldChg>
      <pc:sldChg chg="delSp add ord setBg delDesignElem">
        <pc:chgData name="Thomas Noordeloos" userId="7c446670-7459-44eb-8c93-60d80c060528" providerId="ADAL" clId="{82094B80-0DCE-4EE2-8E41-E9D62638C206}" dt="2021-09-14T08:57:54.554" v="37"/>
        <pc:sldMkLst>
          <pc:docMk/>
          <pc:sldMk cId="3283266767" sldId="284"/>
        </pc:sldMkLst>
        <pc:spChg chg="del">
          <ac:chgData name="Thomas Noordeloos" userId="7c446670-7459-44eb-8c93-60d80c060528" providerId="ADAL" clId="{82094B80-0DCE-4EE2-8E41-E9D62638C206}" dt="2021-09-14T08:48:14.407" v="30"/>
          <ac:spMkLst>
            <pc:docMk/>
            <pc:sldMk cId="3283266767" sldId="284"/>
            <ac:spMk id="8" creationId="{50CEED20-A22C-4FC3-BC0E-F4FE53FDEB97}"/>
          </ac:spMkLst>
        </pc:spChg>
        <pc:spChg chg="del">
          <ac:chgData name="Thomas Noordeloos" userId="7c446670-7459-44eb-8c93-60d80c060528" providerId="ADAL" clId="{82094B80-0DCE-4EE2-8E41-E9D62638C206}" dt="2021-09-14T08:48:14.407" v="30"/>
          <ac:spMkLst>
            <pc:docMk/>
            <pc:sldMk cId="3283266767" sldId="284"/>
            <ac:spMk id="15" creationId="{19C9EAEA-39D0-4B0E-A0EB-51E7B26740B1}"/>
          </ac:spMkLst>
        </pc:spChg>
        <pc:spChg chg="del">
          <ac:chgData name="Thomas Noordeloos" userId="7c446670-7459-44eb-8c93-60d80c060528" providerId="ADAL" clId="{82094B80-0DCE-4EE2-8E41-E9D62638C206}" dt="2021-09-14T08:48:14.407" v="30"/>
          <ac:spMkLst>
            <pc:docMk/>
            <pc:sldMk cId="3283266767" sldId="284"/>
            <ac:spMk id="17" creationId="{3873B707-463F-40B0-8227-E8CC6C67EB25}"/>
          </ac:spMkLst>
        </pc:spChg>
        <pc:grpChg chg="del">
          <ac:chgData name="Thomas Noordeloos" userId="7c446670-7459-44eb-8c93-60d80c060528" providerId="ADAL" clId="{82094B80-0DCE-4EE2-8E41-E9D62638C206}" dt="2021-09-14T08:48:14.407" v="30"/>
          <ac:grpSpMkLst>
            <pc:docMk/>
            <pc:sldMk cId="3283266767" sldId="284"/>
            <ac:grpSpMk id="10" creationId="{032D8612-31EB-44CF-A1D0-14FD4C705424}"/>
          </ac:grpSpMkLst>
        </pc:grpChg>
      </pc:sldChg>
      <pc:sldChg chg="modSp mod">
        <pc:chgData name="Thomas Noordeloos" userId="7c446670-7459-44eb-8c93-60d80c060528" providerId="ADAL" clId="{82094B80-0DCE-4EE2-8E41-E9D62638C206}" dt="2021-09-14T08:57:15.480" v="35" actId="1076"/>
        <pc:sldMkLst>
          <pc:docMk/>
          <pc:sldMk cId="2127953379" sldId="286"/>
        </pc:sldMkLst>
        <pc:graphicFrameChg chg="mod modGraphic">
          <ac:chgData name="Thomas Noordeloos" userId="7c446670-7459-44eb-8c93-60d80c060528" providerId="ADAL" clId="{82094B80-0DCE-4EE2-8E41-E9D62638C206}" dt="2021-09-14T08:57:15.480" v="35" actId="1076"/>
          <ac:graphicFrameMkLst>
            <pc:docMk/>
            <pc:sldMk cId="2127953379" sldId="286"/>
            <ac:graphicFrameMk id="3" creationId="{C2062F92-DCC1-41B5-A46A-C28A2D9C8554}"/>
          </ac:graphicFrameMkLst>
        </pc:graphicFrameChg>
      </pc:sldChg>
      <pc:sldChg chg="addSp delSp modSp mod">
        <pc:chgData name="Thomas Noordeloos" userId="7c446670-7459-44eb-8c93-60d80c060528" providerId="ADAL" clId="{82094B80-0DCE-4EE2-8E41-E9D62638C206}" dt="2021-09-14T08:35:15.597" v="25" actId="1076"/>
        <pc:sldMkLst>
          <pc:docMk/>
          <pc:sldMk cId="4061606046" sldId="288"/>
        </pc:sldMkLst>
        <pc:spChg chg="mod">
          <ac:chgData name="Thomas Noordeloos" userId="7c446670-7459-44eb-8c93-60d80c060528" providerId="ADAL" clId="{82094B80-0DCE-4EE2-8E41-E9D62638C206}" dt="2021-09-14T08:35:11.176" v="23" actId="20577"/>
          <ac:spMkLst>
            <pc:docMk/>
            <pc:sldMk cId="4061606046" sldId="288"/>
            <ac:spMk id="2" creationId="{622FB720-872D-46A9-9581-73393D8A353C}"/>
          </ac:spMkLst>
        </pc:spChg>
        <pc:picChg chg="del mod">
          <ac:chgData name="Thomas Noordeloos" userId="7c446670-7459-44eb-8c93-60d80c060528" providerId="ADAL" clId="{82094B80-0DCE-4EE2-8E41-E9D62638C206}" dt="2021-09-14T08:33:35.454" v="1" actId="478"/>
          <ac:picMkLst>
            <pc:docMk/>
            <pc:sldMk cId="4061606046" sldId="288"/>
            <ac:picMk id="5" creationId="{54D86854-52D0-4A7B-A9C5-855D20D2AE29}"/>
          </ac:picMkLst>
        </pc:picChg>
        <pc:picChg chg="add mod">
          <ac:chgData name="Thomas Noordeloos" userId="7c446670-7459-44eb-8c93-60d80c060528" providerId="ADAL" clId="{82094B80-0DCE-4EE2-8E41-E9D62638C206}" dt="2021-09-14T08:35:15.597" v="25" actId="1076"/>
          <ac:picMkLst>
            <pc:docMk/>
            <pc:sldMk cId="4061606046" sldId="288"/>
            <ac:picMk id="6" creationId="{8D6C0293-5403-4C6E-BCCA-1078D5CFD751}"/>
          </ac:picMkLst>
        </pc:picChg>
      </pc:sldChg>
    </pc:docChg>
  </pc:docChgLst>
  <pc:docChgLst>
    <pc:chgData name="Robbin Punt" userId="d7bd8082420eef2e" providerId="LiveId" clId="{CA6C4449-2343-4292-8E41-7307E2EBAF95}"/>
    <pc:docChg chg="undo custSel addSld delSld modSld">
      <pc:chgData name="Robbin Punt" userId="d7bd8082420eef2e" providerId="LiveId" clId="{CA6C4449-2343-4292-8E41-7307E2EBAF95}" dt="2021-09-13T09:22:06.150" v="734" actId="26606"/>
      <pc:docMkLst>
        <pc:docMk/>
      </pc:docMkLst>
      <pc:sldChg chg="modSp mod">
        <pc:chgData name="Robbin Punt" userId="d7bd8082420eef2e" providerId="LiveId" clId="{CA6C4449-2343-4292-8E41-7307E2EBAF95}" dt="2021-09-13T09:19:55.521" v="727" actId="20577"/>
        <pc:sldMkLst>
          <pc:docMk/>
          <pc:sldMk cId="1914404811" sldId="256"/>
        </pc:sldMkLst>
        <pc:spChg chg="mod">
          <ac:chgData name="Robbin Punt" userId="d7bd8082420eef2e" providerId="LiveId" clId="{CA6C4449-2343-4292-8E41-7307E2EBAF95}" dt="2021-09-13T09:19:55.521" v="727" actId="20577"/>
          <ac:spMkLst>
            <pc:docMk/>
            <pc:sldMk cId="1914404811" sldId="256"/>
            <ac:spMk id="6" creationId="{81B96BA2-902A-4078-8942-E8A2417A9A29}"/>
          </ac:spMkLst>
        </pc:spChg>
      </pc:sldChg>
      <pc:sldChg chg="addSp delSp modSp mod">
        <pc:chgData name="Robbin Punt" userId="d7bd8082420eef2e" providerId="LiveId" clId="{CA6C4449-2343-4292-8E41-7307E2EBAF95}" dt="2021-09-13T08:59:03.715" v="318" actId="1076"/>
        <pc:sldMkLst>
          <pc:docMk/>
          <pc:sldMk cId="80993735" sldId="258"/>
        </pc:sldMkLst>
        <pc:spChg chg="mod">
          <ac:chgData name="Robbin Punt" userId="d7bd8082420eef2e" providerId="LiveId" clId="{CA6C4449-2343-4292-8E41-7307E2EBAF95}" dt="2021-09-13T08:58:54.772" v="315" actId="207"/>
          <ac:spMkLst>
            <pc:docMk/>
            <pc:sldMk cId="80993735" sldId="258"/>
            <ac:spMk id="2" creationId="{CE89699B-12C7-4C20-AA97-A0E263853E94}"/>
          </ac:spMkLst>
        </pc:spChg>
        <pc:spChg chg="del">
          <ac:chgData name="Robbin Punt" userId="d7bd8082420eef2e" providerId="LiveId" clId="{CA6C4449-2343-4292-8E41-7307E2EBAF95}" dt="2021-09-13T08:59:01.375" v="316" actId="478"/>
          <ac:spMkLst>
            <pc:docMk/>
            <pc:sldMk cId="80993735" sldId="258"/>
            <ac:spMk id="3" creationId="{E429FBF4-CC7E-4763-94FB-BE8054F67467}"/>
          </ac:spMkLst>
        </pc:spChg>
        <pc:spChg chg="add mod">
          <ac:chgData name="Robbin Punt" userId="d7bd8082420eef2e" providerId="LiveId" clId="{CA6C4449-2343-4292-8E41-7307E2EBAF95}" dt="2021-09-13T08:59:03.715" v="318" actId="1076"/>
          <ac:spMkLst>
            <pc:docMk/>
            <pc:sldMk cId="80993735" sldId="258"/>
            <ac:spMk id="7" creationId="{6F1E16F7-3BB8-4832-ACAB-E36D105ED4CE}"/>
          </ac:spMkLst>
        </pc:spChg>
      </pc:sldChg>
      <pc:sldChg chg="modSp mod">
        <pc:chgData name="Robbin Punt" userId="d7bd8082420eef2e" providerId="LiveId" clId="{CA6C4449-2343-4292-8E41-7307E2EBAF95}" dt="2021-09-13T08:59:29.308" v="337" actId="20577"/>
        <pc:sldMkLst>
          <pc:docMk/>
          <pc:sldMk cId="62424542" sldId="266"/>
        </pc:sldMkLst>
        <pc:spChg chg="mod">
          <ac:chgData name="Robbin Punt" userId="d7bd8082420eef2e" providerId="LiveId" clId="{CA6C4449-2343-4292-8E41-7307E2EBAF95}" dt="2021-09-13T08:59:18.422" v="327" actId="20577"/>
          <ac:spMkLst>
            <pc:docMk/>
            <pc:sldMk cId="62424542" sldId="266"/>
            <ac:spMk id="2" creationId="{30BC16B0-F7DC-41FF-9BFE-863A95ED51C9}"/>
          </ac:spMkLst>
        </pc:spChg>
        <pc:spChg chg="mod">
          <ac:chgData name="Robbin Punt" userId="d7bd8082420eef2e" providerId="LiveId" clId="{CA6C4449-2343-4292-8E41-7307E2EBAF95}" dt="2021-09-13T08:59:29.308" v="337" actId="20577"/>
          <ac:spMkLst>
            <pc:docMk/>
            <pc:sldMk cId="62424542" sldId="266"/>
            <ac:spMk id="3" creationId="{ACA01D28-C6B1-403E-A1CC-EC0D7AAB4947}"/>
          </ac:spMkLst>
        </pc:spChg>
      </pc:sldChg>
      <pc:sldChg chg="del">
        <pc:chgData name="Robbin Punt" userId="d7bd8082420eef2e" providerId="LiveId" clId="{CA6C4449-2343-4292-8E41-7307E2EBAF95}" dt="2021-09-13T09:06:40.871" v="438" actId="47"/>
        <pc:sldMkLst>
          <pc:docMk/>
          <pc:sldMk cId="1168320946" sldId="267"/>
        </pc:sldMkLst>
      </pc:sldChg>
      <pc:sldChg chg="del">
        <pc:chgData name="Robbin Punt" userId="d7bd8082420eef2e" providerId="LiveId" clId="{CA6C4449-2343-4292-8E41-7307E2EBAF95}" dt="2021-09-13T09:08:37.887" v="532" actId="47"/>
        <pc:sldMkLst>
          <pc:docMk/>
          <pc:sldMk cId="3764436499" sldId="268"/>
        </pc:sldMkLst>
      </pc:sldChg>
      <pc:sldChg chg="del">
        <pc:chgData name="Robbin Punt" userId="d7bd8082420eef2e" providerId="LiveId" clId="{CA6C4449-2343-4292-8E41-7307E2EBAF95}" dt="2021-09-13T09:06:39.348" v="437" actId="47"/>
        <pc:sldMkLst>
          <pc:docMk/>
          <pc:sldMk cId="3697209273" sldId="269"/>
        </pc:sldMkLst>
      </pc:sldChg>
      <pc:sldChg chg="addSp delSp modSp mod">
        <pc:chgData name="Robbin Punt" userId="d7bd8082420eef2e" providerId="LiveId" clId="{CA6C4449-2343-4292-8E41-7307E2EBAF95}" dt="2021-09-13T09:14:03.875" v="674" actId="1076"/>
        <pc:sldMkLst>
          <pc:docMk/>
          <pc:sldMk cId="397073711" sldId="270"/>
        </pc:sldMkLst>
        <pc:spChg chg="mod">
          <ac:chgData name="Robbin Punt" userId="d7bd8082420eef2e" providerId="LiveId" clId="{CA6C4449-2343-4292-8E41-7307E2EBAF95}" dt="2021-09-13T09:05:11.095" v="407" actId="20577"/>
          <ac:spMkLst>
            <pc:docMk/>
            <pc:sldMk cId="397073711" sldId="270"/>
            <ac:spMk id="2" creationId="{3C1E238E-C2D7-4453-A18B-B039DCC284C3}"/>
          </ac:spMkLst>
        </pc:spChg>
        <pc:spChg chg="del">
          <ac:chgData name="Robbin Punt" userId="d7bd8082420eef2e" providerId="LiveId" clId="{CA6C4449-2343-4292-8E41-7307E2EBAF95}" dt="2021-09-13T09:05:21.562" v="409" actId="478"/>
          <ac:spMkLst>
            <pc:docMk/>
            <pc:sldMk cId="397073711" sldId="270"/>
            <ac:spMk id="3" creationId="{851C8C33-900B-4CD7-B3FE-4D3FED485E9B}"/>
          </ac:spMkLst>
        </pc:spChg>
        <pc:spChg chg="add mod">
          <ac:chgData name="Robbin Punt" userId="d7bd8082420eef2e" providerId="LiveId" clId="{CA6C4449-2343-4292-8E41-7307E2EBAF95}" dt="2021-09-13T09:05:32.951" v="414" actId="404"/>
          <ac:spMkLst>
            <pc:docMk/>
            <pc:sldMk cId="397073711" sldId="270"/>
            <ac:spMk id="6" creationId="{A922C75D-09E4-4F35-978C-B37FA62D4FE4}"/>
          </ac:spMkLst>
        </pc:spChg>
        <pc:graphicFrameChg chg="add mod modGraphic">
          <ac:chgData name="Robbin Punt" userId="d7bd8082420eef2e" providerId="LiveId" clId="{CA6C4449-2343-4292-8E41-7307E2EBAF95}" dt="2021-09-13T09:14:03.875" v="674" actId="1076"/>
          <ac:graphicFrameMkLst>
            <pc:docMk/>
            <pc:sldMk cId="397073711" sldId="270"/>
            <ac:graphicFrameMk id="7" creationId="{BB15BF8E-0536-42DD-950E-93BC1188540E}"/>
          </ac:graphicFrameMkLst>
        </pc:graphicFrameChg>
      </pc:sldChg>
      <pc:sldChg chg="del">
        <pc:chgData name="Robbin Punt" userId="d7bd8082420eef2e" providerId="LiveId" clId="{CA6C4449-2343-4292-8E41-7307E2EBAF95}" dt="2021-09-13T08:59:57.835" v="342" actId="47"/>
        <pc:sldMkLst>
          <pc:docMk/>
          <pc:sldMk cId="3612817326" sldId="271"/>
        </pc:sldMkLst>
      </pc:sldChg>
      <pc:sldChg chg="del">
        <pc:chgData name="Robbin Punt" userId="d7bd8082420eef2e" providerId="LiveId" clId="{CA6C4449-2343-4292-8E41-7307E2EBAF95}" dt="2021-09-13T08:59:58.483" v="343" actId="47"/>
        <pc:sldMkLst>
          <pc:docMk/>
          <pc:sldMk cId="2264446094" sldId="272"/>
        </pc:sldMkLst>
      </pc:sldChg>
      <pc:sldChg chg="addSp delSp modSp mod">
        <pc:chgData name="Robbin Punt" userId="d7bd8082420eef2e" providerId="LiveId" clId="{CA6C4449-2343-4292-8E41-7307E2EBAF95}" dt="2021-09-13T09:00:30.105" v="395" actId="404"/>
        <pc:sldMkLst>
          <pc:docMk/>
          <pc:sldMk cId="2542079829" sldId="273"/>
        </pc:sldMkLst>
        <pc:spChg chg="mod">
          <ac:chgData name="Robbin Punt" userId="d7bd8082420eef2e" providerId="LiveId" clId="{CA6C4449-2343-4292-8E41-7307E2EBAF95}" dt="2021-09-13T09:00:15.622" v="390" actId="20577"/>
          <ac:spMkLst>
            <pc:docMk/>
            <pc:sldMk cId="2542079829" sldId="273"/>
            <ac:spMk id="2" creationId="{30BC16B0-F7DC-41FF-9BFE-863A95ED51C9}"/>
          </ac:spMkLst>
        </pc:spChg>
        <pc:spChg chg="del">
          <ac:chgData name="Robbin Punt" userId="d7bd8082420eef2e" providerId="LiveId" clId="{CA6C4449-2343-4292-8E41-7307E2EBAF95}" dt="2021-09-13T09:00:24.772" v="391" actId="478"/>
          <ac:spMkLst>
            <pc:docMk/>
            <pc:sldMk cId="2542079829" sldId="273"/>
            <ac:spMk id="3" creationId="{ACA01D28-C6B1-403E-A1CC-EC0D7AAB4947}"/>
          </ac:spMkLst>
        </pc:spChg>
        <pc:spChg chg="add mod">
          <ac:chgData name="Robbin Punt" userId="d7bd8082420eef2e" providerId="LiveId" clId="{CA6C4449-2343-4292-8E41-7307E2EBAF95}" dt="2021-09-13T09:00:30.105" v="395" actId="404"/>
          <ac:spMkLst>
            <pc:docMk/>
            <pc:sldMk cId="2542079829" sldId="273"/>
            <ac:spMk id="11" creationId="{2CB45B10-53CE-4549-ACAD-15BADFBA975E}"/>
          </ac:spMkLst>
        </pc:spChg>
      </pc:sldChg>
      <pc:sldChg chg="del">
        <pc:chgData name="Robbin Punt" userId="d7bd8082420eef2e" providerId="LiveId" clId="{CA6C4449-2343-4292-8E41-7307E2EBAF95}" dt="2021-09-13T09:05:01.822" v="396" actId="47"/>
        <pc:sldMkLst>
          <pc:docMk/>
          <pc:sldMk cId="2413469560" sldId="274"/>
        </pc:sldMkLst>
      </pc:sldChg>
      <pc:sldChg chg="addSp delSp modSp mod">
        <pc:chgData name="Robbin Punt" userId="d7bd8082420eef2e" providerId="LiveId" clId="{CA6C4449-2343-4292-8E41-7307E2EBAF95}" dt="2021-09-13T09:06:21.428" v="436" actId="1076"/>
        <pc:sldMkLst>
          <pc:docMk/>
          <pc:sldMk cId="1828350727" sldId="275"/>
        </pc:sldMkLst>
        <pc:spChg chg="mod">
          <ac:chgData name="Robbin Punt" userId="d7bd8082420eef2e" providerId="LiveId" clId="{CA6C4449-2343-4292-8E41-7307E2EBAF95}" dt="2021-09-13T09:06:07.569" v="431" actId="20577"/>
          <ac:spMkLst>
            <pc:docMk/>
            <pc:sldMk cId="1828350727" sldId="275"/>
            <ac:spMk id="2" creationId="{8BD4373E-5E0B-4C87-908D-13F61E3BDF5A}"/>
          </ac:spMkLst>
        </pc:spChg>
        <pc:spChg chg="del mod">
          <ac:chgData name="Robbin Punt" userId="d7bd8082420eef2e" providerId="LiveId" clId="{CA6C4449-2343-4292-8E41-7307E2EBAF95}" dt="2021-09-13T09:06:16.398" v="433" actId="478"/>
          <ac:spMkLst>
            <pc:docMk/>
            <pc:sldMk cId="1828350727" sldId="275"/>
            <ac:spMk id="4" creationId="{851C8C33-900B-4CD7-B3FE-4D3FED485E9B}"/>
          </ac:spMkLst>
        </pc:spChg>
        <pc:spChg chg="add mod">
          <ac:chgData name="Robbin Punt" userId="d7bd8082420eef2e" providerId="LiveId" clId="{CA6C4449-2343-4292-8E41-7307E2EBAF95}" dt="2021-09-13T09:06:21.428" v="436" actId="1076"/>
          <ac:spMkLst>
            <pc:docMk/>
            <pc:sldMk cId="1828350727" sldId="275"/>
            <ac:spMk id="11" creationId="{44888109-F74C-43D4-9642-F62B3CCCE99E}"/>
          </ac:spMkLst>
        </pc:spChg>
      </pc:sldChg>
      <pc:sldChg chg="addSp delSp modSp del mod">
        <pc:chgData name="Robbin Punt" userId="d7bd8082420eef2e" providerId="LiveId" clId="{CA6C4449-2343-4292-8E41-7307E2EBAF95}" dt="2021-09-13T09:12:53.633" v="666" actId="47"/>
        <pc:sldMkLst>
          <pc:docMk/>
          <pc:sldMk cId="3759383741" sldId="276"/>
        </pc:sldMkLst>
        <pc:spChg chg="mod">
          <ac:chgData name="Robbin Punt" userId="d7bd8082420eef2e" providerId="LiveId" clId="{CA6C4449-2343-4292-8E41-7307E2EBAF95}" dt="2021-09-13T09:12:15.614" v="613" actId="26606"/>
          <ac:spMkLst>
            <pc:docMk/>
            <pc:sldMk cId="3759383741" sldId="276"/>
            <ac:spMk id="2" creationId="{3EEFE7D5-D8B4-4DB9-90AB-02070A1F1026}"/>
          </ac:spMkLst>
        </pc:spChg>
        <pc:spChg chg="add del">
          <ac:chgData name="Robbin Punt" userId="d7bd8082420eef2e" providerId="LiveId" clId="{CA6C4449-2343-4292-8E41-7307E2EBAF95}" dt="2021-09-13T09:12:15.614" v="613" actId="26606"/>
          <ac:spMkLst>
            <pc:docMk/>
            <pc:sldMk cId="3759383741" sldId="276"/>
            <ac:spMk id="9" creationId="{3A5B4632-C963-4296-86F0-79AA9EA5AE98}"/>
          </ac:spMkLst>
        </pc:spChg>
        <pc:spChg chg="add del">
          <ac:chgData name="Robbin Punt" userId="d7bd8082420eef2e" providerId="LiveId" clId="{CA6C4449-2343-4292-8E41-7307E2EBAF95}" dt="2021-09-13T09:08:56.519" v="536" actId="26606"/>
          <ac:spMkLst>
            <pc:docMk/>
            <pc:sldMk cId="3759383741" sldId="276"/>
            <ac:spMk id="11" creationId="{955A2079-FA98-4876-80F0-72364A7D2EA4}"/>
          </ac:spMkLst>
        </pc:spChg>
        <pc:spChg chg="add del">
          <ac:chgData name="Robbin Punt" userId="d7bd8082420eef2e" providerId="LiveId" clId="{CA6C4449-2343-4292-8E41-7307E2EBAF95}" dt="2021-09-13T09:08:53.600" v="534" actId="26606"/>
          <ac:spMkLst>
            <pc:docMk/>
            <pc:sldMk cId="3759383741" sldId="276"/>
            <ac:spMk id="14" creationId="{1D63C574-BFD2-41A1-A567-B0C3CC7FDD4F}"/>
          </ac:spMkLst>
        </pc:spChg>
        <pc:spChg chg="add del">
          <ac:chgData name="Robbin Punt" userId="d7bd8082420eef2e" providerId="LiveId" clId="{CA6C4449-2343-4292-8E41-7307E2EBAF95}" dt="2021-09-13T09:12:15.614" v="613" actId="26606"/>
          <ac:spMkLst>
            <pc:docMk/>
            <pc:sldMk cId="3759383741" sldId="276"/>
            <ac:spMk id="15" creationId="{257363FD-7E77-4145-9483-331A807ADF0E}"/>
          </ac:spMkLst>
        </pc:spChg>
        <pc:spChg chg="add del">
          <ac:chgData name="Robbin Punt" userId="d7bd8082420eef2e" providerId="LiveId" clId="{CA6C4449-2343-4292-8E41-7307E2EBAF95}" dt="2021-09-13T09:08:53.600" v="534" actId="26606"/>
          <ac:spMkLst>
            <pc:docMk/>
            <pc:sldMk cId="3759383741" sldId="276"/>
            <ac:spMk id="16" creationId="{E2A46BAB-8C31-42B2-90E8-B26DD3E81D37}"/>
          </ac:spMkLst>
        </pc:spChg>
        <pc:grpChg chg="add del">
          <ac:chgData name="Robbin Punt" userId="d7bd8082420eef2e" providerId="LiveId" clId="{CA6C4449-2343-4292-8E41-7307E2EBAF95}" dt="2021-09-13T09:08:53.600" v="534" actId="26606"/>
          <ac:grpSpMkLst>
            <pc:docMk/>
            <pc:sldMk cId="3759383741" sldId="276"/>
            <ac:grpSpMk id="18" creationId="{B3F7A3C7-0737-4E57-B30E-8EEFE638B401}"/>
          </ac:grpSpMkLst>
        </pc:grpChg>
        <pc:grpChg chg="add del">
          <ac:chgData name="Robbin Punt" userId="d7bd8082420eef2e" providerId="LiveId" clId="{CA6C4449-2343-4292-8E41-7307E2EBAF95}" dt="2021-09-13T09:08:53.600" v="534" actId="26606"/>
          <ac:grpSpMkLst>
            <pc:docMk/>
            <pc:sldMk cId="3759383741" sldId="276"/>
            <ac:grpSpMk id="22" creationId="{43F5E015-E085-4624-B431-B42414448684}"/>
          </ac:grpSpMkLst>
        </pc:grpChg>
        <pc:graphicFrameChg chg="mod modGraphic">
          <ac:chgData name="Robbin Punt" userId="d7bd8082420eef2e" providerId="LiveId" clId="{CA6C4449-2343-4292-8E41-7307E2EBAF95}" dt="2021-09-13T09:12:15.614" v="613" actId="26606"/>
          <ac:graphicFrameMkLst>
            <pc:docMk/>
            <pc:sldMk cId="3759383741" sldId="276"/>
            <ac:graphicFrameMk id="5" creationId="{7D69C548-2D5B-415A-9878-1B8F624476F5}"/>
          </ac:graphicFrameMkLst>
        </pc:graphicFrameChg>
        <pc:picChg chg="add del mod">
          <ac:chgData name="Robbin Punt" userId="d7bd8082420eef2e" providerId="LiveId" clId="{CA6C4449-2343-4292-8E41-7307E2EBAF95}" dt="2021-09-13T09:12:15.614" v="613" actId="26606"/>
          <ac:picMkLst>
            <pc:docMk/>
            <pc:sldMk cId="3759383741" sldId="276"/>
            <ac:picMk id="12" creationId="{EF0C9C6B-0310-46D7-B994-CF6024A9B7E2}"/>
          </ac:picMkLst>
        </pc:picChg>
      </pc:sldChg>
      <pc:sldChg chg="addSp delSp modSp mod">
        <pc:chgData name="Robbin Punt" userId="d7bd8082420eef2e" providerId="LiveId" clId="{CA6C4449-2343-4292-8E41-7307E2EBAF95}" dt="2021-09-13T08:31:40.576" v="30" actId="1076"/>
        <pc:sldMkLst>
          <pc:docMk/>
          <pc:sldMk cId="4118769519" sldId="278"/>
        </pc:sldMkLst>
        <pc:spChg chg="mod">
          <ac:chgData name="Robbin Punt" userId="d7bd8082420eef2e" providerId="LiveId" clId="{CA6C4449-2343-4292-8E41-7307E2EBAF95}" dt="2021-09-13T08:31:38.244" v="29" actId="1076"/>
          <ac:spMkLst>
            <pc:docMk/>
            <pc:sldMk cId="4118769519" sldId="278"/>
            <ac:spMk id="2" creationId="{50221273-0F25-4D15-AD72-13892E511A92}"/>
          </ac:spMkLst>
        </pc:spChg>
        <pc:spChg chg="del">
          <ac:chgData name="Robbin Punt" userId="d7bd8082420eef2e" providerId="LiveId" clId="{CA6C4449-2343-4292-8E41-7307E2EBAF95}" dt="2021-09-13T08:30:23.465" v="3" actId="478"/>
          <ac:spMkLst>
            <pc:docMk/>
            <pc:sldMk cId="4118769519" sldId="278"/>
            <ac:spMk id="4" creationId="{BBEFB36D-7988-4976-8F5A-3F63B086A1F2}"/>
          </ac:spMkLst>
        </pc:spChg>
        <pc:spChg chg="add mod">
          <ac:chgData name="Robbin Punt" userId="d7bd8082420eef2e" providerId="LiveId" clId="{CA6C4449-2343-4292-8E41-7307E2EBAF95}" dt="2021-09-13T08:31:38.244" v="29" actId="1076"/>
          <ac:spMkLst>
            <pc:docMk/>
            <pc:sldMk cId="4118769519" sldId="278"/>
            <ac:spMk id="12" creationId="{E6E71651-EF58-4C37-A1AC-39571CA2CC94}"/>
          </ac:spMkLst>
        </pc:spChg>
        <pc:spChg chg="add mod">
          <ac:chgData name="Robbin Punt" userId="d7bd8082420eef2e" providerId="LiveId" clId="{CA6C4449-2343-4292-8E41-7307E2EBAF95}" dt="2021-09-13T08:31:40.576" v="30" actId="1076"/>
          <ac:spMkLst>
            <pc:docMk/>
            <pc:sldMk cId="4118769519" sldId="278"/>
            <ac:spMk id="14" creationId="{91120577-C833-4A61-94FD-1027B6189292}"/>
          </ac:spMkLst>
        </pc:spChg>
      </pc:sldChg>
      <pc:sldChg chg="addSp delSp add del setBg delDesignElem">
        <pc:chgData name="Robbin Punt" userId="d7bd8082420eef2e" providerId="LiveId" clId="{CA6C4449-2343-4292-8E41-7307E2EBAF95}" dt="2021-09-13T08:31:18.988" v="14"/>
        <pc:sldMkLst>
          <pc:docMk/>
          <pc:sldMk cId="724873664" sldId="279"/>
        </pc:sldMkLst>
        <pc:spChg chg="add del">
          <ac:chgData name="Robbin Punt" userId="d7bd8082420eef2e" providerId="LiveId" clId="{CA6C4449-2343-4292-8E41-7307E2EBAF95}" dt="2021-09-13T08:31:18.988" v="14"/>
          <ac:spMkLst>
            <pc:docMk/>
            <pc:sldMk cId="724873664" sldId="279"/>
            <ac:spMk id="12" creationId="{4281BC32-FF58-4898-A6B5-7B3D059BCEB0}"/>
          </ac:spMkLst>
        </pc:spChg>
        <pc:spChg chg="add del">
          <ac:chgData name="Robbin Punt" userId="d7bd8082420eef2e" providerId="LiveId" clId="{CA6C4449-2343-4292-8E41-7307E2EBAF95}" dt="2021-09-13T08:31:18.988" v="14"/>
          <ac:spMkLst>
            <pc:docMk/>
            <pc:sldMk cId="724873664" sldId="279"/>
            <ac:spMk id="14" creationId="{0D614406-135F-4875-9C87-53822CB19ABB}"/>
          </ac:spMkLst>
        </pc:spChg>
        <pc:spChg chg="add del">
          <ac:chgData name="Robbin Punt" userId="d7bd8082420eef2e" providerId="LiveId" clId="{CA6C4449-2343-4292-8E41-7307E2EBAF95}" dt="2021-09-13T08:31:18.988" v="14"/>
          <ac:spMkLst>
            <pc:docMk/>
            <pc:sldMk cId="724873664" sldId="279"/>
            <ac:spMk id="16" creationId="{A47020BD-3785-4628-8C5E-A4011B43EF88}"/>
          </ac:spMkLst>
        </pc:spChg>
      </pc:sldChg>
      <pc:sldChg chg="addSp delSp modSp new mod setBg">
        <pc:chgData name="Robbin Punt" userId="d7bd8082420eef2e" providerId="LiveId" clId="{CA6C4449-2343-4292-8E41-7307E2EBAF95}" dt="2021-09-13T08:42:54.942" v="109" actId="26606"/>
        <pc:sldMkLst>
          <pc:docMk/>
          <pc:sldMk cId="2084150818" sldId="279"/>
        </pc:sldMkLst>
        <pc:spChg chg="mod">
          <ac:chgData name="Robbin Punt" userId="d7bd8082420eef2e" providerId="LiveId" clId="{CA6C4449-2343-4292-8E41-7307E2EBAF95}" dt="2021-09-13T08:42:54.942" v="109" actId="26606"/>
          <ac:spMkLst>
            <pc:docMk/>
            <pc:sldMk cId="2084150818" sldId="279"/>
            <ac:spMk id="2" creationId="{74C4FC54-2EE8-42E5-856A-644D1C9E106E}"/>
          </ac:spMkLst>
        </pc:spChg>
        <pc:spChg chg="add del mod">
          <ac:chgData name="Robbin Punt" userId="d7bd8082420eef2e" providerId="LiveId" clId="{CA6C4449-2343-4292-8E41-7307E2EBAF95}" dt="2021-09-13T08:42:49.745" v="108" actId="478"/>
          <ac:spMkLst>
            <pc:docMk/>
            <pc:sldMk cId="2084150818" sldId="279"/>
            <ac:spMk id="4" creationId="{D73CC5A3-C2B8-493C-8DBE-E9007B6223CE}"/>
          </ac:spMkLst>
        </pc:spChg>
        <pc:spChg chg="add del">
          <ac:chgData name="Robbin Punt" userId="d7bd8082420eef2e" providerId="LiveId" clId="{CA6C4449-2343-4292-8E41-7307E2EBAF95}" dt="2021-09-13T08:42:46.259" v="102" actId="26606"/>
          <ac:spMkLst>
            <pc:docMk/>
            <pc:sldMk cId="2084150818" sldId="279"/>
            <ac:spMk id="71" creationId="{47942995-B07F-4636-9A06-C6A104B260A8}"/>
          </ac:spMkLst>
        </pc:spChg>
        <pc:spChg chg="add del">
          <ac:chgData name="Robbin Punt" userId="d7bd8082420eef2e" providerId="LiveId" clId="{CA6C4449-2343-4292-8E41-7307E2EBAF95}" dt="2021-09-13T08:42:46.259" v="102" actId="26606"/>
          <ac:spMkLst>
            <pc:docMk/>
            <pc:sldMk cId="2084150818" sldId="279"/>
            <ac:spMk id="78" creationId="{B81933D1-5615-42C7-9C0B-4EB7105CCE2D}"/>
          </ac:spMkLst>
        </pc:spChg>
        <pc:spChg chg="add del">
          <ac:chgData name="Robbin Punt" userId="d7bd8082420eef2e" providerId="LiveId" clId="{CA6C4449-2343-4292-8E41-7307E2EBAF95}" dt="2021-09-13T08:42:46.259" v="102" actId="26606"/>
          <ac:spMkLst>
            <pc:docMk/>
            <pc:sldMk cId="2084150818" sldId="279"/>
            <ac:spMk id="80" creationId="{19C9EAEA-39D0-4B0E-A0EB-51E7B26740B1}"/>
          </ac:spMkLst>
        </pc:spChg>
        <pc:spChg chg="add">
          <ac:chgData name="Robbin Punt" userId="d7bd8082420eef2e" providerId="LiveId" clId="{CA6C4449-2343-4292-8E41-7307E2EBAF95}" dt="2021-09-13T08:42:54.942" v="109" actId="26606"/>
          <ac:spMkLst>
            <pc:docMk/>
            <pc:sldMk cId="2084150818" sldId="279"/>
            <ac:spMk id="3076" creationId="{47942995-B07F-4636-9A06-C6A104B260A8}"/>
          </ac:spMkLst>
        </pc:spChg>
        <pc:spChg chg="add">
          <ac:chgData name="Robbin Punt" userId="d7bd8082420eef2e" providerId="LiveId" clId="{CA6C4449-2343-4292-8E41-7307E2EBAF95}" dt="2021-09-13T08:42:54.942" v="109" actId="26606"/>
          <ac:spMkLst>
            <pc:docMk/>
            <pc:sldMk cId="2084150818" sldId="279"/>
            <ac:spMk id="3078" creationId="{B81933D1-5615-42C7-9C0B-4EB7105CCE2D}"/>
          </ac:spMkLst>
        </pc:spChg>
        <pc:spChg chg="add">
          <ac:chgData name="Robbin Punt" userId="d7bd8082420eef2e" providerId="LiveId" clId="{CA6C4449-2343-4292-8E41-7307E2EBAF95}" dt="2021-09-13T08:42:54.942" v="109" actId="26606"/>
          <ac:spMkLst>
            <pc:docMk/>
            <pc:sldMk cId="2084150818" sldId="279"/>
            <ac:spMk id="3079" creationId="{19C9EAEA-39D0-4B0E-A0EB-51E7B26740B1}"/>
          </ac:spMkLst>
        </pc:spChg>
        <pc:grpChg chg="add del">
          <ac:chgData name="Robbin Punt" userId="d7bd8082420eef2e" providerId="LiveId" clId="{CA6C4449-2343-4292-8E41-7307E2EBAF95}" dt="2021-09-13T08:42:46.259" v="102" actId="26606"/>
          <ac:grpSpMkLst>
            <pc:docMk/>
            <pc:sldMk cId="2084150818" sldId="279"/>
            <ac:grpSpMk id="73" creationId="{032D8612-31EB-44CF-A1D0-14FD4C705424}"/>
          </ac:grpSpMkLst>
        </pc:grpChg>
        <pc:grpChg chg="add">
          <ac:chgData name="Robbin Punt" userId="d7bd8082420eef2e" providerId="LiveId" clId="{CA6C4449-2343-4292-8E41-7307E2EBAF95}" dt="2021-09-13T08:42:54.942" v="109" actId="26606"/>
          <ac:grpSpMkLst>
            <pc:docMk/>
            <pc:sldMk cId="2084150818" sldId="279"/>
            <ac:grpSpMk id="3077" creationId="{032D8612-31EB-44CF-A1D0-14FD4C705424}"/>
          </ac:grpSpMkLst>
        </pc:grpChg>
        <pc:picChg chg="add mod">
          <ac:chgData name="Robbin Punt" userId="d7bd8082420eef2e" providerId="LiveId" clId="{CA6C4449-2343-4292-8E41-7307E2EBAF95}" dt="2021-09-13T08:42:54.942" v="109" actId="26606"/>
          <ac:picMkLst>
            <pc:docMk/>
            <pc:sldMk cId="2084150818" sldId="279"/>
            <ac:picMk id="3074" creationId="{B910671A-DFDE-41FE-A381-F97297CF6D59}"/>
          </ac:picMkLst>
        </pc:picChg>
      </pc:sldChg>
      <pc:sldChg chg="addSp delSp modSp new mod">
        <pc:chgData name="Robbin Punt" userId="d7bd8082420eef2e" providerId="LiveId" clId="{CA6C4449-2343-4292-8E41-7307E2EBAF95}" dt="2021-09-13T08:43:19.725" v="126" actId="1076"/>
        <pc:sldMkLst>
          <pc:docMk/>
          <pc:sldMk cId="2449287222" sldId="280"/>
        </pc:sldMkLst>
        <pc:spChg chg="mod">
          <ac:chgData name="Robbin Punt" userId="d7bd8082420eef2e" providerId="LiveId" clId="{CA6C4449-2343-4292-8E41-7307E2EBAF95}" dt="2021-09-13T08:43:06.030" v="121" actId="20577"/>
          <ac:spMkLst>
            <pc:docMk/>
            <pc:sldMk cId="2449287222" sldId="280"/>
            <ac:spMk id="2" creationId="{3BBE774A-D527-49D0-A860-C95B4595BEEC}"/>
          </ac:spMkLst>
        </pc:spChg>
        <pc:spChg chg="add del mod">
          <ac:chgData name="Robbin Punt" userId="d7bd8082420eef2e" providerId="LiveId" clId="{CA6C4449-2343-4292-8E41-7307E2EBAF95}" dt="2021-09-13T08:43:07.648" v="123"/>
          <ac:spMkLst>
            <pc:docMk/>
            <pc:sldMk cId="2449287222" sldId="280"/>
            <ac:spMk id="3" creationId="{D459AD68-77BB-4D9D-9C89-A086EBCB4555}"/>
          </ac:spMkLst>
        </pc:spChg>
        <pc:spChg chg="add mod">
          <ac:chgData name="Robbin Punt" userId="d7bd8082420eef2e" providerId="LiveId" clId="{CA6C4449-2343-4292-8E41-7307E2EBAF95}" dt="2021-09-13T08:43:19.725" v="126" actId="1076"/>
          <ac:spMkLst>
            <pc:docMk/>
            <pc:sldMk cId="2449287222" sldId="280"/>
            <ac:spMk id="4" creationId="{A339EA19-9E0C-40FA-AF63-20FF3F0873C7}"/>
          </ac:spMkLst>
        </pc:spChg>
      </pc:sldChg>
      <pc:sldChg chg="addSp delSp modSp new mod setBg modAnim">
        <pc:chgData name="Robbin Punt" userId="d7bd8082420eef2e" providerId="LiveId" clId="{CA6C4449-2343-4292-8E41-7307E2EBAF95}" dt="2021-09-13T08:52:56.306" v="268" actId="20577"/>
        <pc:sldMkLst>
          <pc:docMk/>
          <pc:sldMk cId="1173826038" sldId="281"/>
        </pc:sldMkLst>
        <pc:spChg chg="mod ord">
          <ac:chgData name="Robbin Punt" userId="d7bd8082420eef2e" providerId="LiveId" clId="{CA6C4449-2343-4292-8E41-7307E2EBAF95}" dt="2021-09-13T08:48:34.256" v="174" actId="26606"/>
          <ac:spMkLst>
            <pc:docMk/>
            <pc:sldMk cId="1173826038" sldId="281"/>
            <ac:spMk id="2" creationId="{B79CB132-DA47-4E55-90BC-1C66EBFFC0EA}"/>
          </ac:spMkLst>
        </pc:spChg>
        <pc:spChg chg="add del mod">
          <ac:chgData name="Robbin Punt" userId="d7bd8082420eef2e" providerId="LiveId" clId="{CA6C4449-2343-4292-8E41-7307E2EBAF95}" dt="2021-09-13T08:48:06.776" v="161"/>
          <ac:spMkLst>
            <pc:docMk/>
            <pc:sldMk cId="1173826038" sldId="281"/>
            <ac:spMk id="4" creationId="{8A7E611A-96CD-4C48-AAAA-D14A1B9A9680}"/>
          </ac:spMkLst>
        </pc:spChg>
        <pc:spChg chg="add del">
          <ac:chgData name="Robbin Punt" userId="d7bd8082420eef2e" providerId="LiveId" clId="{CA6C4449-2343-4292-8E41-7307E2EBAF95}" dt="2021-09-13T08:48:30.015" v="163" actId="26606"/>
          <ac:spMkLst>
            <pc:docMk/>
            <pc:sldMk cId="1173826038" sldId="281"/>
            <ac:spMk id="8" creationId="{BCC81228-CEA3-402B-B8E5-688F5BFA7876}"/>
          </ac:spMkLst>
        </pc:spChg>
        <pc:spChg chg="add del">
          <ac:chgData name="Robbin Punt" userId="d7bd8082420eef2e" providerId="LiveId" clId="{CA6C4449-2343-4292-8E41-7307E2EBAF95}" dt="2021-09-13T08:48:30.015" v="163" actId="26606"/>
          <ac:spMkLst>
            <pc:docMk/>
            <pc:sldMk cId="1173826038" sldId="281"/>
            <ac:spMk id="10" creationId="{BC0916B8-FF7A-4ECB-9FD7-C7668658D9B4}"/>
          </ac:spMkLst>
        </pc:spChg>
        <pc:spChg chg="add del">
          <ac:chgData name="Robbin Punt" userId="d7bd8082420eef2e" providerId="LiveId" clId="{CA6C4449-2343-4292-8E41-7307E2EBAF95}" dt="2021-09-13T08:48:30.015" v="163" actId="26606"/>
          <ac:spMkLst>
            <pc:docMk/>
            <pc:sldMk cId="1173826038" sldId="281"/>
            <ac:spMk id="12" creationId="{9DC011D4-C95F-4B2E-9A3C-A46DCDE956DC}"/>
          </ac:spMkLst>
        </pc:spChg>
        <pc:spChg chg="add del">
          <ac:chgData name="Robbin Punt" userId="d7bd8082420eef2e" providerId="LiveId" clId="{CA6C4449-2343-4292-8E41-7307E2EBAF95}" dt="2021-09-13T08:48:30.873" v="165" actId="26606"/>
          <ac:spMkLst>
            <pc:docMk/>
            <pc:sldMk cId="1173826038" sldId="281"/>
            <ac:spMk id="14" creationId="{90F533E9-6690-41A8-A372-4C6C622D028D}"/>
          </ac:spMkLst>
        </pc:spChg>
        <pc:spChg chg="add del">
          <ac:chgData name="Robbin Punt" userId="d7bd8082420eef2e" providerId="LiveId" clId="{CA6C4449-2343-4292-8E41-7307E2EBAF95}" dt="2021-09-13T08:48:30.873" v="165" actId="26606"/>
          <ac:spMkLst>
            <pc:docMk/>
            <pc:sldMk cId="1173826038" sldId="281"/>
            <ac:spMk id="15" creationId="{BA79A7CF-01AF-4178-9369-94E0C90EB046}"/>
          </ac:spMkLst>
        </pc:spChg>
        <pc:spChg chg="add del">
          <ac:chgData name="Robbin Punt" userId="d7bd8082420eef2e" providerId="LiveId" clId="{CA6C4449-2343-4292-8E41-7307E2EBAF95}" dt="2021-09-13T08:48:30.873" v="165" actId="26606"/>
          <ac:spMkLst>
            <pc:docMk/>
            <pc:sldMk cId="1173826038" sldId="281"/>
            <ac:spMk id="16" creationId="{99413ED5-9ED4-4772-BCE4-2BCAE6B12E35}"/>
          </ac:spMkLst>
        </pc:spChg>
        <pc:spChg chg="add del">
          <ac:chgData name="Robbin Punt" userId="d7bd8082420eef2e" providerId="LiveId" clId="{CA6C4449-2343-4292-8E41-7307E2EBAF95}" dt="2021-09-13T08:48:30.873" v="165" actId="26606"/>
          <ac:spMkLst>
            <pc:docMk/>
            <pc:sldMk cId="1173826038" sldId="281"/>
            <ac:spMk id="17" creationId="{04357C93-F0CB-4A1C-8F77-4E9063789819}"/>
          </ac:spMkLst>
        </pc:spChg>
        <pc:spChg chg="add del">
          <ac:chgData name="Robbin Punt" userId="d7bd8082420eef2e" providerId="LiveId" clId="{CA6C4449-2343-4292-8E41-7307E2EBAF95}" dt="2021-09-13T08:48:31.959" v="167" actId="26606"/>
          <ac:spMkLst>
            <pc:docMk/>
            <pc:sldMk cId="1173826038" sldId="281"/>
            <ac:spMk id="19" creationId="{20D5D19D-0789-4518-B5DC-D47ADF69D25A}"/>
          </ac:spMkLst>
        </pc:spChg>
        <pc:spChg chg="add del">
          <ac:chgData name="Robbin Punt" userId="d7bd8082420eef2e" providerId="LiveId" clId="{CA6C4449-2343-4292-8E41-7307E2EBAF95}" dt="2021-09-13T08:48:31.959" v="167" actId="26606"/>
          <ac:spMkLst>
            <pc:docMk/>
            <pc:sldMk cId="1173826038" sldId="281"/>
            <ac:spMk id="22" creationId="{B81933D1-5615-42C7-9C0B-4EB7105CCE2D}"/>
          </ac:spMkLst>
        </pc:spChg>
        <pc:spChg chg="add del">
          <ac:chgData name="Robbin Punt" userId="d7bd8082420eef2e" providerId="LiveId" clId="{CA6C4449-2343-4292-8E41-7307E2EBAF95}" dt="2021-09-13T08:48:31.959" v="167" actId="26606"/>
          <ac:spMkLst>
            <pc:docMk/>
            <pc:sldMk cId="1173826038" sldId="281"/>
            <ac:spMk id="23" creationId="{19C9EAEA-39D0-4B0E-A0EB-51E7B26740B1}"/>
          </ac:spMkLst>
        </pc:spChg>
        <pc:spChg chg="add del">
          <ac:chgData name="Robbin Punt" userId="d7bd8082420eef2e" providerId="LiveId" clId="{CA6C4449-2343-4292-8E41-7307E2EBAF95}" dt="2021-09-13T08:48:32.704" v="169" actId="26606"/>
          <ac:spMkLst>
            <pc:docMk/>
            <pc:sldMk cId="1173826038" sldId="281"/>
            <ac:spMk id="25" creationId="{37C89E4B-3C9F-44B9-8B86-D9E3D112D8EC}"/>
          </ac:spMkLst>
        </pc:spChg>
        <pc:spChg chg="add del">
          <ac:chgData name="Robbin Punt" userId="d7bd8082420eef2e" providerId="LiveId" clId="{CA6C4449-2343-4292-8E41-7307E2EBAF95}" dt="2021-09-13T08:48:33.424" v="171" actId="26606"/>
          <ac:spMkLst>
            <pc:docMk/>
            <pc:sldMk cId="1173826038" sldId="281"/>
            <ac:spMk id="29" creationId="{50CEED20-A22C-4FC3-BC0E-F4FE53FDEB97}"/>
          </ac:spMkLst>
        </pc:spChg>
        <pc:spChg chg="add del">
          <ac:chgData name="Robbin Punt" userId="d7bd8082420eef2e" providerId="LiveId" clId="{CA6C4449-2343-4292-8E41-7307E2EBAF95}" dt="2021-09-13T08:48:33.424" v="171" actId="26606"/>
          <ac:spMkLst>
            <pc:docMk/>
            <pc:sldMk cId="1173826038" sldId="281"/>
            <ac:spMk id="32" creationId="{19C9EAEA-39D0-4B0E-A0EB-51E7B26740B1}"/>
          </ac:spMkLst>
        </pc:spChg>
        <pc:spChg chg="add del">
          <ac:chgData name="Robbin Punt" userId="d7bd8082420eef2e" providerId="LiveId" clId="{CA6C4449-2343-4292-8E41-7307E2EBAF95}" dt="2021-09-13T08:48:33.424" v="171" actId="26606"/>
          <ac:spMkLst>
            <pc:docMk/>
            <pc:sldMk cId="1173826038" sldId="281"/>
            <ac:spMk id="33" creationId="{3873B707-463F-40B0-8227-E8CC6C67EB25}"/>
          </ac:spMkLst>
        </pc:spChg>
        <pc:spChg chg="add del">
          <ac:chgData name="Robbin Punt" userId="d7bd8082420eef2e" providerId="LiveId" clId="{CA6C4449-2343-4292-8E41-7307E2EBAF95}" dt="2021-09-13T08:48:34.252" v="173" actId="26606"/>
          <ac:spMkLst>
            <pc:docMk/>
            <pc:sldMk cId="1173826038" sldId="281"/>
            <ac:spMk id="35" creationId="{91DC6ABD-215C-4EA8-A483-CEF5B99AB385}"/>
          </ac:spMkLst>
        </pc:spChg>
        <pc:spChg chg="add del">
          <ac:chgData name="Robbin Punt" userId="d7bd8082420eef2e" providerId="LiveId" clId="{CA6C4449-2343-4292-8E41-7307E2EBAF95}" dt="2021-09-13T08:48:34.252" v="173" actId="26606"/>
          <ac:spMkLst>
            <pc:docMk/>
            <pc:sldMk cId="1173826038" sldId="281"/>
            <ac:spMk id="39" creationId="{04357C93-F0CB-4A1C-8F77-4E9063789819}"/>
          </ac:spMkLst>
        </pc:spChg>
        <pc:spChg chg="add mod">
          <ac:chgData name="Robbin Punt" userId="d7bd8082420eef2e" providerId="LiveId" clId="{CA6C4449-2343-4292-8E41-7307E2EBAF95}" dt="2021-09-13T08:49:06.161" v="185" actId="1076"/>
          <ac:spMkLst>
            <pc:docMk/>
            <pc:sldMk cId="1173826038" sldId="281"/>
            <ac:spMk id="40" creationId="{5FAE7486-8753-4862-9A3C-A21EF87BB69E}"/>
          </ac:spMkLst>
        </pc:spChg>
        <pc:spChg chg="add">
          <ac:chgData name="Robbin Punt" userId="d7bd8082420eef2e" providerId="LiveId" clId="{CA6C4449-2343-4292-8E41-7307E2EBAF95}" dt="2021-09-13T08:48:34.256" v="174" actId="26606"/>
          <ac:spMkLst>
            <pc:docMk/>
            <pc:sldMk cId="1173826038" sldId="281"/>
            <ac:spMk id="42" creationId="{7F57BEA8-497D-4AA8-8A18-BDCD696B25FE}"/>
          </ac:spMkLst>
        </pc:spChg>
        <pc:spChg chg="add mod">
          <ac:chgData name="Robbin Punt" userId="d7bd8082420eef2e" providerId="LiveId" clId="{CA6C4449-2343-4292-8E41-7307E2EBAF95}" dt="2021-09-13T08:48:47.873" v="180" actId="1076"/>
          <ac:spMkLst>
            <pc:docMk/>
            <pc:sldMk cId="1173826038" sldId="281"/>
            <ac:spMk id="45" creationId="{02ECB1DB-02E8-46AF-AE82-A1858A3F42DB}"/>
          </ac:spMkLst>
        </pc:spChg>
        <pc:spChg chg="add mod">
          <ac:chgData name="Robbin Punt" userId="d7bd8082420eef2e" providerId="LiveId" clId="{CA6C4449-2343-4292-8E41-7307E2EBAF95}" dt="2021-09-13T08:52:56.306" v="268" actId="20577"/>
          <ac:spMkLst>
            <pc:docMk/>
            <pc:sldMk cId="1173826038" sldId="281"/>
            <ac:spMk id="46" creationId="{ABA2B895-D6EF-4151-A1BB-902887CD4D9C}"/>
          </ac:spMkLst>
        </pc:spChg>
        <pc:grpChg chg="add del">
          <ac:chgData name="Robbin Punt" userId="d7bd8082420eef2e" providerId="LiveId" clId="{CA6C4449-2343-4292-8E41-7307E2EBAF95}" dt="2021-09-13T08:48:31.959" v="167" actId="26606"/>
          <ac:grpSpMkLst>
            <pc:docMk/>
            <pc:sldMk cId="1173826038" sldId="281"/>
            <ac:grpSpMk id="20" creationId="{032D8612-31EB-44CF-A1D0-14FD4C705424}"/>
          </ac:grpSpMkLst>
        </pc:grpChg>
        <pc:grpChg chg="add del">
          <ac:chgData name="Robbin Punt" userId="d7bd8082420eef2e" providerId="LiveId" clId="{CA6C4449-2343-4292-8E41-7307E2EBAF95}" dt="2021-09-13T08:48:33.424" v="171" actId="26606"/>
          <ac:grpSpMkLst>
            <pc:docMk/>
            <pc:sldMk cId="1173826038" sldId="281"/>
            <ac:grpSpMk id="30" creationId="{032D8612-31EB-44CF-A1D0-14FD4C705424}"/>
          </ac:grpSpMkLst>
        </pc:grpChg>
        <pc:grpChg chg="add del">
          <ac:chgData name="Robbin Punt" userId="d7bd8082420eef2e" providerId="LiveId" clId="{CA6C4449-2343-4292-8E41-7307E2EBAF95}" dt="2021-09-13T08:48:34.252" v="173" actId="26606"/>
          <ac:grpSpMkLst>
            <pc:docMk/>
            <pc:sldMk cId="1173826038" sldId="281"/>
            <ac:grpSpMk id="36" creationId="{3AF6A671-C637-4547-85F4-51B6D1881399}"/>
          </ac:grpSpMkLst>
        </pc:grpChg>
        <pc:picChg chg="add mod">
          <ac:chgData name="Robbin Punt" userId="d7bd8082420eef2e" providerId="LiveId" clId="{CA6C4449-2343-4292-8E41-7307E2EBAF95}" dt="2021-09-13T08:49:02.215" v="184" actId="1076"/>
          <ac:picMkLst>
            <pc:docMk/>
            <pc:sldMk cId="1173826038" sldId="281"/>
            <ac:picMk id="3" creationId="{55485513-3EBA-4739-B0C6-CB489A0FAE6D}"/>
          </ac:picMkLst>
        </pc:picChg>
        <pc:cxnChg chg="add del">
          <ac:chgData name="Robbin Punt" userId="d7bd8082420eef2e" providerId="LiveId" clId="{CA6C4449-2343-4292-8E41-7307E2EBAF95}" dt="2021-09-13T08:48:32.704" v="169" actId="26606"/>
          <ac:cxnSpMkLst>
            <pc:docMk/>
            <pc:sldMk cId="1173826038" sldId="281"/>
            <ac:cxnSpMk id="26" creationId="{AA2EAA10-076F-46BD-8F0F-B9A2FB77A85C}"/>
          </ac:cxnSpMkLst>
        </pc:cxnChg>
        <pc:cxnChg chg="add del">
          <ac:chgData name="Robbin Punt" userId="d7bd8082420eef2e" providerId="LiveId" clId="{CA6C4449-2343-4292-8E41-7307E2EBAF95}" dt="2021-09-13T08:48:32.704" v="169" actId="26606"/>
          <ac:cxnSpMkLst>
            <pc:docMk/>
            <pc:sldMk cId="1173826038" sldId="281"/>
            <ac:cxnSpMk id="27" creationId="{D891E407-403B-4764-86C9-33A56D3BCAA3}"/>
          </ac:cxnSpMkLst>
        </pc:cxnChg>
        <pc:cxnChg chg="add">
          <ac:chgData name="Robbin Punt" userId="d7bd8082420eef2e" providerId="LiveId" clId="{CA6C4449-2343-4292-8E41-7307E2EBAF95}" dt="2021-09-13T08:48:34.256" v="174" actId="26606"/>
          <ac:cxnSpMkLst>
            <pc:docMk/>
            <pc:sldMk cId="1173826038" sldId="281"/>
            <ac:cxnSpMk id="41" creationId="{D2E961F1-4A28-4A5F-BBD4-6E400E5E6C75}"/>
          </ac:cxnSpMkLst>
        </pc:cxnChg>
        <pc:cxnChg chg="add">
          <ac:chgData name="Robbin Punt" userId="d7bd8082420eef2e" providerId="LiveId" clId="{CA6C4449-2343-4292-8E41-7307E2EBAF95}" dt="2021-09-13T08:48:34.256" v="174" actId="26606"/>
          <ac:cxnSpMkLst>
            <pc:docMk/>
            <pc:sldMk cId="1173826038" sldId="281"/>
            <ac:cxnSpMk id="43" creationId="{A82415D3-DDE5-4D63-8CB3-23A5EC581B27}"/>
          </ac:cxnSpMkLst>
        </pc:cxnChg>
        <pc:cxnChg chg="add">
          <ac:chgData name="Robbin Punt" userId="d7bd8082420eef2e" providerId="LiveId" clId="{CA6C4449-2343-4292-8E41-7307E2EBAF95}" dt="2021-09-13T08:48:34.256" v="174" actId="26606"/>
          <ac:cxnSpMkLst>
            <pc:docMk/>
            <pc:sldMk cId="1173826038" sldId="281"/>
            <ac:cxnSpMk id="44" creationId="{AD7193FB-6AE6-4B3B-8F89-56B55DD63B4D}"/>
          </ac:cxnSpMkLst>
        </pc:cxnChg>
      </pc:sldChg>
      <pc:sldChg chg="addSp delSp modSp new mod setBg">
        <pc:chgData name="Robbin Punt" userId="d7bd8082420eef2e" providerId="LiveId" clId="{CA6C4449-2343-4292-8E41-7307E2EBAF95}" dt="2021-09-13T08:53:03.757" v="269" actId="1076"/>
        <pc:sldMkLst>
          <pc:docMk/>
          <pc:sldMk cId="3540580773" sldId="282"/>
        </pc:sldMkLst>
        <pc:spChg chg="mod">
          <ac:chgData name="Robbin Punt" userId="d7bd8082420eef2e" providerId="LiveId" clId="{CA6C4449-2343-4292-8E41-7307E2EBAF95}" dt="2021-09-13T08:50:27.041" v="211" actId="26606"/>
          <ac:spMkLst>
            <pc:docMk/>
            <pc:sldMk cId="3540580773" sldId="282"/>
            <ac:spMk id="2" creationId="{72D25860-E01C-411D-AA0A-EB8DE0394CF6}"/>
          </ac:spMkLst>
        </pc:spChg>
        <pc:spChg chg="add mod">
          <ac:chgData name="Robbin Punt" userId="d7bd8082420eef2e" providerId="LiveId" clId="{CA6C4449-2343-4292-8E41-7307E2EBAF95}" dt="2021-09-13T08:50:27.041" v="211" actId="26606"/>
          <ac:spMkLst>
            <pc:docMk/>
            <pc:sldMk cId="3540580773" sldId="282"/>
            <ac:spMk id="3" creationId="{540358D7-C3F6-40F6-A0D5-1AF427458607}"/>
          </ac:spMkLst>
        </pc:spChg>
        <pc:spChg chg="add mod">
          <ac:chgData name="Robbin Punt" userId="d7bd8082420eef2e" providerId="LiveId" clId="{CA6C4449-2343-4292-8E41-7307E2EBAF95}" dt="2021-09-13T08:53:03.757" v="269" actId="1076"/>
          <ac:spMkLst>
            <pc:docMk/>
            <pc:sldMk cId="3540580773" sldId="282"/>
            <ac:spMk id="11" creationId="{FA71DBB8-02C5-40AF-BE77-FE9FF9F7295A}"/>
          </ac:spMkLst>
        </pc:spChg>
        <pc:spChg chg="add del">
          <ac:chgData name="Robbin Punt" userId="d7bd8082420eef2e" providerId="LiveId" clId="{CA6C4449-2343-4292-8E41-7307E2EBAF95}" dt="2021-09-13T08:50:24.814" v="206" actId="26606"/>
          <ac:spMkLst>
            <pc:docMk/>
            <pc:sldMk cId="3540580773" sldId="282"/>
            <ac:spMk id="71" creationId="{3CD9DF72-87A3-404E-A828-84CBF11A8303}"/>
          </ac:spMkLst>
        </pc:spChg>
        <pc:spChg chg="add del">
          <ac:chgData name="Robbin Punt" userId="d7bd8082420eef2e" providerId="LiveId" clId="{CA6C4449-2343-4292-8E41-7307E2EBAF95}" dt="2021-09-13T08:50:26.249" v="208" actId="26606"/>
          <ac:spMkLst>
            <pc:docMk/>
            <pc:sldMk cId="3540580773" sldId="282"/>
            <ac:spMk id="4100" creationId="{86C7B4A1-154A-4DF0-AC46-F88D75A2E0FD}"/>
          </ac:spMkLst>
        </pc:spChg>
        <pc:spChg chg="add del">
          <ac:chgData name="Robbin Punt" userId="d7bd8082420eef2e" providerId="LiveId" clId="{CA6C4449-2343-4292-8E41-7307E2EBAF95}" dt="2021-09-13T08:50:27.037" v="210" actId="26606"/>
          <ac:spMkLst>
            <pc:docMk/>
            <pc:sldMk cId="3540580773" sldId="282"/>
            <ac:spMk id="4102" creationId="{3CD9DF72-87A3-404E-A828-84CBF11A8303}"/>
          </ac:spMkLst>
        </pc:spChg>
        <pc:spChg chg="add">
          <ac:chgData name="Robbin Punt" userId="d7bd8082420eef2e" providerId="LiveId" clId="{CA6C4449-2343-4292-8E41-7307E2EBAF95}" dt="2021-09-13T08:50:27.041" v="211" actId="26606"/>
          <ac:spMkLst>
            <pc:docMk/>
            <pc:sldMk cId="3540580773" sldId="282"/>
            <ac:spMk id="4105" creationId="{86C7B4A1-154A-4DF0-AC46-F88D75A2E0FD}"/>
          </ac:spMkLst>
        </pc:spChg>
        <pc:picChg chg="add mod ord">
          <ac:chgData name="Robbin Punt" userId="d7bd8082420eef2e" providerId="LiveId" clId="{CA6C4449-2343-4292-8E41-7307E2EBAF95}" dt="2021-09-13T08:50:27.041" v="211" actId="26606"/>
          <ac:picMkLst>
            <pc:docMk/>
            <pc:sldMk cId="3540580773" sldId="282"/>
            <ac:picMk id="4098" creationId="{D53192B1-9D7E-4C8A-BC45-C0A05AE87EE0}"/>
          </ac:picMkLst>
        </pc:picChg>
        <pc:cxnChg chg="add del">
          <ac:chgData name="Robbin Punt" userId="d7bd8082420eef2e" providerId="LiveId" clId="{CA6C4449-2343-4292-8E41-7307E2EBAF95}" dt="2021-09-13T08:50:24.814" v="206" actId="26606"/>
          <ac:cxnSpMkLst>
            <pc:docMk/>
            <pc:sldMk cId="3540580773" sldId="282"/>
            <ac:cxnSpMk id="73" creationId="{20E3A342-4D61-4E3F-AF90-1AB42AEB96CC}"/>
          </ac:cxnSpMkLst>
        </pc:cxnChg>
        <pc:cxnChg chg="add del">
          <ac:chgData name="Robbin Punt" userId="d7bd8082420eef2e" providerId="LiveId" clId="{CA6C4449-2343-4292-8E41-7307E2EBAF95}" dt="2021-09-13T08:50:27.037" v="210" actId="26606"/>
          <ac:cxnSpMkLst>
            <pc:docMk/>
            <pc:sldMk cId="3540580773" sldId="282"/>
            <ac:cxnSpMk id="4103" creationId="{20E3A342-4D61-4E3F-AF90-1AB42AEB96CC}"/>
          </ac:cxnSpMkLst>
        </pc:cxnChg>
      </pc:sldChg>
      <pc:sldChg chg="addSp modSp new mod">
        <pc:chgData name="Robbin Punt" userId="d7bd8082420eef2e" providerId="LiveId" clId="{CA6C4449-2343-4292-8E41-7307E2EBAF95}" dt="2021-09-13T08:53:09.753" v="272" actId="20577"/>
        <pc:sldMkLst>
          <pc:docMk/>
          <pc:sldMk cId="2264426220" sldId="283"/>
        </pc:sldMkLst>
        <pc:spChg chg="mod">
          <ac:chgData name="Robbin Punt" userId="d7bd8082420eef2e" providerId="LiveId" clId="{CA6C4449-2343-4292-8E41-7307E2EBAF95}" dt="2021-09-13T08:51:33.024" v="224" actId="20577"/>
          <ac:spMkLst>
            <pc:docMk/>
            <pc:sldMk cId="2264426220" sldId="283"/>
            <ac:spMk id="2" creationId="{4EB99872-B00D-4368-8B9F-F2BE294728ED}"/>
          </ac:spMkLst>
        </pc:spChg>
        <pc:spChg chg="add mod">
          <ac:chgData name="Robbin Punt" userId="d7bd8082420eef2e" providerId="LiveId" clId="{CA6C4449-2343-4292-8E41-7307E2EBAF95}" dt="2021-09-13T08:53:09.753" v="272" actId="20577"/>
          <ac:spMkLst>
            <pc:docMk/>
            <pc:sldMk cId="2264426220" sldId="283"/>
            <ac:spMk id="3" creationId="{9B7FA16D-87A4-4784-AA89-FD95BE70994D}"/>
          </ac:spMkLst>
        </pc:spChg>
      </pc:sldChg>
      <pc:sldChg chg="addSp modSp new mod setBg">
        <pc:chgData name="Robbin Punt" userId="d7bd8082420eef2e" providerId="LiveId" clId="{CA6C4449-2343-4292-8E41-7307E2EBAF95}" dt="2021-09-13T08:54:51.408" v="309" actId="1076"/>
        <pc:sldMkLst>
          <pc:docMk/>
          <pc:sldMk cId="179905807" sldId="284"/>
        </pc:sldMkLst>
        <pc:spChg chg="mod">
          <ac:chgData name="Robbin Punt" userId="d7bd8082420eef2e" providerId="LiveId" clId="{CA6C4449-2343-4292-8E41-7307E2EBAF95}" dt="2021-09-13T08:54:43.278" v="304" actId="404"/>
          <ac:spMkLst>
            <pc:docMk/>
            <pc:sldMk cId="179905807" sldId="284"/>
            <ac:spMk id="2" creationId="{DA5FC0F8-CD76-49F2-A2D9-9AECBC8EDE3B}"/>
          </ac:spMkLst>
        </pc:spChg>
        <pc:spChg chg="add">
          <ac:chgData name="Robbin Punt" userId="d7bd8082420eef2e" providerId="LiveId" clId="{CA6C4449-2343-4292-8E41-7307E2EBAF95}" dt="2021-09-13T08:54:07.907" v="289" actId="26606"/>
          <ac:spMkLst>
            <pc:docMk/>
            <pc:sldMk cId="179905807" sldId="284"/>
            <ac:spMk id="8" creationId="{50CEED20-A22C-4FC3-BC0E-F4FE53FDEB97}"/>
          </ac:spMkLst>
        </pc:spChg>
        <pc:spChg chg="add mod">
          <ac:chgData name="Robbin Punt" userId="d7bd8082420eef2e" providerId="LiveId" clId="{CA6C4449-2343-4292-8E41-7307E2EBAF95}" dt="2021-09-13T08:54:51.408" v="309" actId="1076"/>
          <ac:spMkLst>
            <pc:docMk/>
            <pc:sldMk cId="179905807" sldId="284"/>
            <ac:spMk id="14" creationId="{1BC26AC8-5EFF-477B-B390-AFA2D4A23FF9}"/>
          </ac:spMkLst>
        </pc:spChg>
        <pc:spChg chg="add">
          <ac:chgData name="Robbin Punt" userId="d7bd8082420eef2e" providerId="LiveId" clId="{CA6C4449-2343-4292-8E41-7307E2EBAF95}" dt="2021-09-13T08:54:07.907" v="289" actId="26606"/>
          <ac:spMkLst>
            <pc:docMk/>
            <pc:sldMk cId="179905807" sldId="284"/>
            <ac:spMk id="15" creationId="{19C9EAEA-39D0-4B0E-A0EB-51E7B26740B1}"/>
          </ac:spMkLst>
        </pc:spChg>
        <pc:spChg chg="add">
          <ac:chgData name="Robbin Punt" userId="d7bd8082420eef2e" providerId="LiveId" clId="{CA6C4449-2343-4292-8E41-7307E2EBAF95}" dt="2021-09-13T08:54:07.907" v="289" actId="26606"/>
          <ac:spMkLst>
            <pc:docMk/>
            <pc:sldMk cId="179905807" sldId="284"/>
            <ac:spMk id="17" creationId="{3873B707-463F-40B0-8227-E8CC6C67EB25}"/>
          </ac:spMkLst>
        </pc:spChg>
        <pc:grpChg chg="add">
          <ac:chgData name="Robbin Punt" userId="d7bd8082420eef2e" providerId="LiveId" clId="{CA6C4449-2343-4292-8E41-7307E2EBAF95}" dt="2021-09-13T08:54:07.907" v="289" actId="26606"/>
          <ac:grpSpMkLst>
            <pc:docMk/>
            <pc:sldMk cId="179905807" sldId="284"/>
            <ac:grpSpMk id="10" creationId="{032D8612-31EB-44CF-A1D0-14FD4C705424}"/>
          </ac:grpSpMkLst>
        </pc:grpChg>
        <pc:picChg chg="add mod">
          <ac:chgData name="Robbin Punt" userId="d7bd8082420eef2e" providerId="LiveId" clId="{CA6C4449-2343-4292-8E41-7307E2EBAF95}" dt="2021-09-13T08:54:07.907" v="289" actId="26606"/>
          <ac:picMkLst>
            <pc:docMk/>
            <pc:sldMk cId="179905807" sldId="284"/>
            <ac:picMk id="3" creationId="{47C9A92D-BF59-429B-B975-937C3352DC91}"/>
          </ac:picMkLst>
        </pc:picChg>
      </pc:sldChg>
      <pc:sldChg chg="addSp modSp new mod">
        <pc:chgData name="Robbin Punt" userId="d7bd8082420eef2e" providerId="LiveId" clId="{CA6C4449-2343-4292-8E41-7307E2EBAF95}" dt="2021-09-13T08:58:20.379" v="313" actId="1076"/>
        <pc:sldMkLst>
          <pc:docMk/>
          <pc:sldMk cId="3098214841" sldId="285"/>
        </pc:sldMkLst>
        <pc:spChg chg="mod">
          <ac:chgData name="Robbin Punt" userId="d7bd8082420eef2e" providerId="LiveId" clId="{CA6C4449-2343-4292-8E41-7307E2EBAF95}" dt="2021-09-13T08:58:14.288" v="311"/>
          <ac:spMkLst>
            <pc:docMk/>
            <pc:sldMk cId="3098214841" sldId="285"/>
            <ac:spMk id="2" creationId="{E84ED8E8-64C5-4ED1-B3F9-B0D176F6CDE5}"/>
          </ac:spMkLst>
        </pc:spChg>
        <pc:spChg chg="add mod">
          <ac:chgData name="Robbin Punt" userId="d7bd8082420eef2e" providerId="LiveId" clId="{CA6C4449-2343-4292-8E41-7307E2EBAF95}" dt="2021-09-13T08:58:20.379" v="313" actId="1076"/>
          <ac:spMkLst>
            <pc:docMk/>
            <pc:sldMk cId="3098214841" sldId="285"/>
            <ac:spMk id="3" creationId="{B12C0450-AE0D-45E8-839F-833DF5D218A1}"/>
          </ac:spMkLst>
        </pc:spChg>
      </pc:sldChg>
      <pc:sldChg chg="addSp modSp new mod">
        <pc:chgData name="Robbin Punt" userId="d7bd8082420eef2e" providerId="LiveId" clId="{CA6C4449-2343-4292-8E41-7307E2EBAF95}" dt="2021-09-13T08:59:44.860" v="341" actId="1076"/>
        <pc:sldMkLst>
          <pc:docMk/>
          <pc:sldMk cId="2127953379" sldId="286"/>
        </pc:sldMkLst>
        <pc:graphicFrameChg chg="add mod">
          <ac:chgData name="Robbin Punt" userId="d7bd8082420eef2e" providerId="LiveId" clId="{CA6C4449-2343-4292-8E41-7307E2EBAF95}" dt="2021-09-13T08:59:44.860" v="341" actId="1076"/>
          <ac:graphicFrameMkLst>
            <pc:docMk/>
            <pc:sldMk cId="2127953379" sldId="286"/>
            <ac:graphicFrameMk id="3" creationId="{C2062F92-DCC1-41B5-A46A-C28A2D9C8554}"/>
          </ac:graphicFrameMkLst>
        </pc:graphicFrameChg>
      </pc:sldChg>
      <pc:sldChg chg="addSp delSp modSp new mod setBg">
        <pc:chgData name="Robbin Punt" userId="d7bd8082420eef2e" providerId="LiveId" clId="{CA6C4449-2343-4292-8E41-7307E2EBAF95}" dt="2021-09-13T09:12:51.111" v="665" actId="20577"/>
        <pc:sldMkLst>
          <pc:docMk/>
          <pc:sldMk cId="4029213663" sldId="287"/>
        </pc:sldMkLst>
        <pc:spChg chg="mod">
          <ac:chgData name="Robbin Punt" userId="d7bd8082420eef2e" providerId="LiveId" clId="{CA6C4449-2343-4292-8E41-7307E2EBAF95}" dt="2021-09-13T09:07:22.629" v="457" actId="14100"/>
          <ac:spMkLst>
            <pc:docMk/>
            <pc:sldMk cId="4029213663" sldId="287"/>
            <ac:spMk id="2" creationId="{3B7ED47B-7D7D-4368-AC33-CDF12E09994A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8" creationId="{F3060C83-F051-4F0E-ABAD-AA0DFC48B218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10" creationId="{83C98ABE-055B-441F-B07E-44F97F083C39}"/>
          </ac:spMkLst>
        </pc:spChg>
        <pc:spChg chg="add mod">
          <ac:chgData name="Robbin Punt" userId="d7bd8082420eef2e" providerId="LiveId" clId="{CA6C4449-2343-4292-8E41-7307E2EBAF95}" dt="2021-09-13T09:10:43.847" v="596"/>
          <ac:spMkLst>
            <pc:docMk/>
            <pc:sldMk cId="4029213663" sldId="287"/>
            <ac:spMk id="11" creationId="{74FF4DF6-C9C2-4EBB-AD44-D377507D5644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12" creationId="{29FDB030-9B49-4CED-8CCD-4D99382388AC}"/>
          </ac:spMkLst>
        </pc:spChg>
        <pc:spChg chg="add del mod">
          <ac:chgData name="Robbin Punt" userId="d7bd8082420eef2e" providerId="LiveId" clId="{CA6C4449-2343-4292-8E41-7307E2EBAF95}" dt="2021-09-13T09:12:12.471" v="611"/>
          <ac:spMkLst>
            <pc:docMk/>
            <pc:sldMk cId="4029213663" sldId="287"/>
            <ac:spMk id="13" creationId="{D6C6CE4F-B431-407E-B4F7-3F0E52421441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14" creationId="{3783CA14-24A1-485C-8B30-D6A5D87987AD}"/>
          </ac:spMkLst>
        </pc:spChg>
        <pc:spChg chg="add mod">
          <ac:chgData name="Robbin Punt" userId="d7bd8082420eef2e" providerId="LiveId" clId="{CA6C4449-2343-4292-8E41-7307E2EBAF95}" dt="2021-09-13T09:12:02.512" v="607"/>
          <ac:spMkLst>
            <pc:docMk/>
            <pc:sldMk cId="4029213663" sldId="287"/>
            <ac:spMk id="15" creationId="{8A2A7443-F085-40CF-BB0F-FFF73A8C8AB8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16" creationId="{9A97C86A-04D6-40F7-AE84-31AB43E6A846}"/>
          </ac:spMkLst>
        </pc:spChg>
        <pc:spChg chg="add mod">
          <ac:chgData name="Robbin Punt" userId="d7bd8082420eef2e" providerId="LiveId" clId="{CA6C4449-2343-4292-8E41-7307E2EBAF95}" dt="2021-09-13T09:12:18.405" v="615"/>
          <ac:spMkLst>
            <pc:docMk/>
            <pc:sldMk cId="4029213663" sldId="287"/>
            <ac:spMk id="17" creationId="{DA0FCBD1-93CF-487B-A4C9-FD78ED189DE8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18" creationId="{FF9F2414-84E8-453E-B1F3-389FDE8192D9}"/>
          </ac:spMkLst>
        </pc:spChg>
        <pc:spChg chg="add">
          <ac:chgData name="Robbin Punt" userId="d7bd8082420eef2e" providerId="LiveId" clId="{CA6C4449-2343-4292-8E41-7307E2EBAF95}" dt="2021-09-13T09:07:14.543" v="453" actId="26606"/>
          <ac:spMkLst>
            <pc:docMk/>
            <pc:sldMk cId="4029213663" sldId="287"/>
            <ac:spMk id="20" creationId="{3ECA69A1-7536-43AC-85EF-C7106179F5ED}"/>
          </ac:spMkLst>
        </pc:spChg>
        <pc:graphicFrameChg chg="add mod">
          <ac:chgData name="Robbin Punt" userId="d7bd8082420eef2e" providerId="LiveId" clId="{CA6C4449-2343-4292-8E41-7307E2EBAF95}" dt="2021-09-13T09:12:51.111" v="665" actId="20577"/>
          <ac:graphicFrameMkLst>
            <pc:docMk/>
            <pc:sldMk cId="4029213663" sldId="287"/>
            <ac:graphicFrameMk id="3" creationId="{EAD3F81C-539E-4F1F-B31A-7A960092FB4A}"/>
          </ac:graphicFrameMkLst>
        </pc:graphicFrameChg>
      </pc:sldChg>
      <pc:sldChg chg="addSp delSp modSp new mod setBg">
        <pc:chgData name="Robbin Punt" userId="d7bd8082420eef2e" providerId="LiveId" clId="{CA6C4449-2343-4292-8E41-7307E2EBAF95}" dt="2021-09-13T09:22:06.150" v="734" actId="26606"/>
        <pc:sldMkLst>
          <pc:docMk/>
          <pc:sldMk cId="4061606046" sldId="288"/>
        </pc:sldMkLst>
        <pc:spChg chg="mod">
          <ac:chgData name="Robbin Punt" userId="d7bd8082420eef2e" providerId="LiveId" clId="{CA6C4449-2343-4292-8E41-7307E2EBAF95}" dt="2021-09-13T09:22:06.150" v="734" actId="26606"/>
          <ac:spMkLst>
            <pc:docMk/>
            <pc:sldMk cId="4061606046" sldId="288"/>
            <ac:spMk id="2" creationId="{622FB720-872D-46A9-9581-73393D8A353C}"/>
          </ac:spMkLst>
        </pc:spChg>
        <pc:spChg chg="add del mod">
          <ac:chgData name="Robbin Punt" userId="d7bd8082420eef2e" providerId="LiveId" clId="{CA6C4449-2343-4292-8E41-7307E2EBAF95}" dt="2021-09-13T09:22:06.150" v="734" actId="26606"/>
          <ac:spMkLst>
            <pc:docMk/>
            <pc:sldMk cId="4061606046" sldId="288"/>
            <ac:spMk id="3" creationId="{4C951908-904C-4D2B-AC74-1476BE18718B}"/>
          </ac:spMkLst>
        </pc:spChg>
        <pc:spChg chg="add mod">
          <ac:chgData name="Robbin Punt" userId="d7bd8082420eef2e" providerId="LiveId" clId="{CA6C4449-2343-4292-8E41-7307E2EBAF95}" dt="2021-09-13T09:22:06.150" v="734" actId="26606"/>
          <ac:spMkLst>
            <pc:docMk/>
            <pc:sldMk cId="4061606046" sldId="288"/>
            <ac:spMk id="4" creationId="{728A9FEC-B3A5-4BBD-B354-2806580A0124}"/>
          </ac:spMkLst>
        </pc:spChg>
        <pc:spChg chg="add del">
          <ac:chgData name="Robbin Punt" userId="d7bd8082420eef2e" providerId="LiveId" clId="{CA6C4449-2343-4292-8E41-7307E2EBAF95}" dt="2021-09-13T09:22:02.432" v="731" actId="26606"/>
          <ac:spMkLst>
            <pc:docMk/>
            <pc:sldMk cId="4061606046" sldId="288"/>
            <ac:spMk id="10" creationId="{201CC55D-ED54-4C5C-95E6-10947BD1103B}"/>
          </ac:spMkLst>
        </pc:spChg>
        <pc:spChg chg="add del">
          <ac:chgData name="Robbin Punt" userId="d7bd8082420eef2e" providerId="LiveId" clId="{CA6C4449-2343-4292-8E41-7307E2EBAF95}" dt="2021-09-13T09:22:02.432" v="731" actId="26606"/>
          <ac:spMkLst>
            <pc:docMk/>
            <pc:sldMk cId="4061606046" sldId="288"/>
            <ac:spMk id="16" creationId="{3873B707-463F-40B0-8227-E8CC6C67EB25}"/>
          </ac:spMkLst>
        </pc:spChg>
        <pc:spChg chg="add del">
          <ac:chgData name="Robbin Punt" userId="d7bd8082420eef2e" providerId="LiveId" clId="{CA6C4449-2343-4292-8E41-7307E2EBAF95}" dt="2021-09-13T09:22:02.432" v="731" actId="26606"/>
          <ac:spMkLst>
            <pc:docMk/>
            <pc:sldMk cId="4061606046" sldId="288"/>
            <ac:spMk id="18" creationId="{C13237C8-E62C-4F0D-A318-BD6FB6C2D138}"/>
          </ac:spMkLst>
        </pc:spChg>
        <pc:spChg chg="add del">
          <ac:chgData name="Robbin Punt" userId="d7bd8082420eef2e" providerId="LiveId" clId="{CA6C4449-2343-4292-8E41-7307E2EBAF95}" dt="2021-09-13T09:22:02.432" v="731" actId="26606"/>
          <ac:spMkLst>
            <pc:docMk/>
            <pc:sldMk cId="4061606046" sldId="288"/>
            <ac:spMk id="20" creationId="{19C9EAEA-39D0-4B0E-A0EB-51E7B26740B1}"/>
          </ac:spMkLst>
        </pc:spChg>
        <pc:spChg chg="add del">
          <ac:chgData name="Robbin Punt" userId="d7bd8082420eef2e" providerId="LiveId" clId="{CA6C4449-2343-4292-8E41-7307E2EBAF95}" dt="2021-09-13T09:22:06.145" v="733" actId="26606"/>
          <ac:spMkLst>
            <pc:docMk/>
            <pc:sldMk cId="4061606046" sldId="288"/>
            <ac:spMk id="22" creationId="{117AB3D3-3C9C-4DED-809A-78734805B895}"/>
          </ac:spMkLst>
        </pc:spChg>
        <pc:spChg chg="add del">
          <ac:chgData name="Robbin Punt" userId="d7bd8082420eef2e" providerId="LiveId" clId="{CA6C4449-2343-4292-8E41-7307E2EBAF95}" dt="2021-09-13T09:22:06.145" v="733" actId="26606"/>
          <ac:spMkLst>
            <pc:docMk/>
            <pc:sldMk cId="4061606046" sldId="288"/>
            <ac:spMk id="23" creationId="{3A9A4357-BD1D-4622-A4FE-766E6AB8DE84}"/>
          </ac:spMkLst>
        </pc:spChg>
        <pc:spChg chg="add del">
          <ac:chgData name="Robbin Punt" userId="d7bd8082420eef2e" providerId="LiveId" clId="{CA6C4449-2343-4292-8E41-7307E2EBAF95}" dt="2021-09-13T09:22:06.145" v="733" actId="26606"/>
          <ac:spMkLst>
            <pc:docMk/>
            <pc:sldMk cId="4061606046" sldId="288"/>
            <ac:spMk id="24" creationId="{E659831F-0D9A-4C63-9EBB-8435B85A440F}"/>
          </ac:spMkLst>
        </pc:spChg>
        <pc:spChg chg="add del">
          <ac:chgData name="Robbin Punt" userId="d7bd8082420eef2e" providerId="LiveId" clId="{CA6C4449-2343-4292-8E41-7307E2EBAF95}" dt="2021-09-13T09:22:06.145" v="733" actId="26606"/>
          <ac:spMkLst>
            <pc:docMk/>
            <pc:sldMk cId="4061606046" sldId="288"/>
            <ac:spMk id="25" creationId="{E6995CE5-F890-4ABA-82A2-26507CE8D2A3}"/>
          </ac:spMkLst>
        </pc:spChg>
        <pc:spChg chg="add">
          <ac:chgData name="Robbin Punt" userId="d7bd8082420eef2e" providerId="LiveId" clId="{CA6C4449-2343-4292-8E41-7307E2EBAF95}" dt="2021-09-13T09:22:06.150" v="734" actId="26606"/>
          <ac:spMkLst>
            <pc:docMk/>
            <pc:sldMk cId="4061606046" sldId="288"/>
            <ac:spMk id="27" creationId="{2B566528-1B12-4246-9431-5C2D7D081168}"/>
          </ac:spMkLst>
        </pc:spChg>
        <pc:grpChg chg="add del">
          <ac:chgData name="Robbin Punt" userId="d7bd8082420eef2e" providerId="LiveId" clId="{CA6C4449-2343-4292-8E41-7307E2EBAF95}" dt="2021-09-13T09:22:02.432" v="731" actId="26606"/>
          <ac:grpSpMkLst>
            <pc:docMk/>
            <pc:sldMk cId="4061606046" sldId="288"/>
            <ac:grpSpMk id="12" creationId="{1DE889C7-FAD6-4397-98E2-05D503484459}"/>
          </ac:grpSpMkLst>
        </pc:grpChg>
        <pc:grpChg chg="add">
          <ac:chgData name="Robbin Punt" userId="d7bd8082420eef2e" providerId="LiveId" clId="{CA6C4449-2343-4292-8E41-7307E2EBAF95}" dt="2021-09-13T09:22:06.150" v="734" actId="26606"/>
          <ac:grpSpMkLst>
            <pc:docMk/>
            <pc:sldMk cId="4061606046" sldId="288"/>
            <ac:grpSpMk id="28" creationId="{828A5161-06F1-46CF-8AD7-844680A59E13}"/>
          </ac:grpSpMkLst>
        </pc:grpChg>
        <pc:grpChg chg="add">
          <ac:chgData name="Robbin Punt" userId="d7bd8082420eef2e" providerId="LiveId" clId="{CA6C4449-2343-4292-8E41-7307E2EBAF95}" dt="2021-09-13T09:22:06.150" v="734" actId="26606"/>
          <ac:grpSpMkLst>
            <pc:docMk/>
            <pc:sldMk cId="4061606046" sldId="288"/>
            <ac:grpSpMk id="29" creationId="{5995D10D-E9C9-47DB-AE7E-801FEF38F5C9}"/>
          </ac:grpSpMkLst>
        </pc:grpChg>
        <pc:picChg chg="add mod">
          <ac:chgData name="Robbin Punt" userId="d7bd8082420eef2e" providerId="LiveId" clId="{CA6C4449-2343-4292-8E41-7307E2EBAF95}" dt="2021-09-13T09:22:06.150" v="734" actId="26606"/>
          <ac:picMkLst>
            <pc:docMk/>
            <pc:sldMk cId="4061606046" sldId="288"/>
            <ac:picMk id="5" creationId="{54D86854-52D0-4A7B-A9C5-855D20D2AE29}"/>
          </ac:picMkLst>
        </pc:picChg>
      </pc:sldChg>
    </pc:docChg>
  </pc:docChgLst>
  <pc:docChgLst>
    <pc:chgData name="Thomas Noordeloos" userId="df9f46e9-7760-4f6a-814f-9e8180d7b46a" providerId="ADAL" clId="{39098AEE-8FA8-434D-BB48-705235C91539}"/>
    <pc:docChg chg="undo custSel delSld modSld">
      <pc:chgData name="Thomas Noordeloos" userId="df9f46e9-7760-4f6a-814f-9e8180d7b46a" providerId="ADAL" clId="{39098AEE-8FA8-434D-BB48-705235C91539}" dt="2021-09-13T14:08:43.117" v="60" actId="14734"/>
      <pc:docMkLst>
        <pc:docMk/>
      </pc:docMkLst>
      <pc:sldChg chg="modSp mod">
        <pc:chgData name="Thomas Noordeloos" userId="df9f46e9-7760-4f6a-814f-9e8180d7b46a" providerId="ADAL" clId="{39098AEE-8FA8-434D-BB48-705235C91539}" dt="2021-09-13T13:10:04.406" v="4" actId="108"/>
        <pc:sldMkLst>
          <pc:docMk/>
          <pc:sldMk cId="1914404811" sldId="256"/>
        </pc:sldMkLst>
        <pc:spChg chg="mod">
          <ac:chgData name="Thomas Noordeloos" userId="df9f46e9-7760-4f6a-814f-9e8180d7b46a" providerId="ADAL" clId="{39098AEE-8FA8-434D-BB48-705235C91539}" dt="2021-09-13T13:10:04.406" v="4" actId="108"/>
          <ac:spMkLst>
            <pc:docMk/>
            <pc:sldMk cId="1914404811" sldId="256"/>
            <ac:spMk id="8" creationId="{102443F0-4B0A-4766-B48C-2B2DD651BDD0}"/>
          </ac:spMkLst>
        </pc:spChg>
        <pc:spChg chg="mod">
          <ac:chgData name="Thomas Noordeloos" userId="df9f46e9-7760-4f6a-814f-9e8180d7b46a" providerId="ADAL" clId="{39098AEE-8FA8-434D-BB48-705235C91539}" dt="2021-09-13T13:09:47.545" v="1" actId="207"/>
          <ac:spMkLst>
            <pc:docMk/>
            <pc:sldMk cId="1914404811" sldId="256"/>
            <ac:spMk id="11" creationId="{BBCFEF78-292D-4B40-8144-4C849A79D625}"/>
          </ac:spMkLst>
        </pc:spChg>
      </pc:sldChg>
      <pc:sldChg chg="modSp mod">
        <pc:chgData name="Thomas Noordeloos" userId="df9f46e9-7760-4f6a-814f-9e8180d7b46a" providerId="ADAL" clId="{39098AEE-8FA8-434D-BB48-705235C91539}" dt="2021-09-13T14:08:43.117" v="60" actId="14734"/>
        <pc:sldMkLst>
          <pc:docMk/>
          <pc:sldMk cId="397073711" sldId="270"/>
        </pc:sldMkLst>
        <pc:graphicFrameChg chg="mod modGraphic">
          <ac:chgData name="Thomas Noordeloos" userId="df9f46e9-7760-4f6a-814f-9e8180d7b46a" providerId="ADAL" clId="{39098AEE-8FA8-434D-BB48-705235C91539}" dt="2021-09-13T14:08:43.117" v="60" actId="14734"/>
          <ac:graphicFrameMkLst>
            <pc:docMk/>
            <pc:sldMk cId="397073711" sldId="270"/>
            <ac:graphicFrameMk id="7" creationId="{BB15BF8E-0536-42DD-950E-93BC1188540E}"/>
          </ac:graphicFrameMkLst>
        </pc:graphicFrameChg>
      </pc:sldChg>
      <pc:sldChg chg="modSp del mod">
        <pc:chgData name="Thomas Noordeloos" userId="df9f46e9-7760-4f6a-814f-9e8180d7b46a" providerId="ADAL" clId="{39098AEE-8FA8-434D-BB48-705235C91539}" dt="2021-09-13T14:07:54.431" v="53" actId="47"/>
        <pc:sldMkLst>
          <pc:docMk/>
          <pc:sldMk cId="2542079829" sldId="273"/>
        </pc:sldMkLst>
        <pc:spChg chg="mod">
          <ac:chgData name="Thomas Noordeloos" userId="df9f46e9-7760-4f6a-814f-9e8180d7b46a" providerId="ADAL" clId="{39098AEE-8FA8-434D-BB48-705235C91539}" dt="2021-09-13T14:07:42.726" v="52" actId="20577"/>
          <ac:spMkLst>
            <pc:docMk/>
            <pc:sldMk cId="2542079829" sldId="273"/>
            <ac:spMk id="2" creationId="{30BC16B0-F7DC-41FF-9BFE-863A95ED51C9}"/>
          </ac:spMkLst>
        </pc:spChg>
      </pc:sldChg>
      <pc:sldChg chg="modSp mod">
        <pc:chgData name="Thomas Noordeloos" userId="df9f46e9-7760-4f6a-814f-9e8180d7b46a" providerId="ADAL" clId="{39098AEE-8FA8-434D-BB48-705235C91539}" dt="2021-09-13T13:48:27.286" v="7" actId="6549"/>
        <pc:sldMkLst>
          <pc:docMk/>
          <pc:sldMk cId="4118769519" sldId="278"/>
        </pc:sldMkLst>
        <pc:spChg chg="mod">
          <ac:chgData name="Thomas Noordeloos" userId="df9f46e9-7760-4f6a-814f-9e8180d7b46a" providerId="ADAL" clId="{39098AEE-8FA8-434D-BB48-705235C91539}" dt="2021-09-13T13:48:27.286" v="7" actId="6549"/>
          <ac:spMkLst>
            <pc:docMk/>
            <pc:sldMk cId="4118769519" sldId="278"/>
            <ac:spMk id="12" creationId="{E6E71651-EF58-4C37-A1AC-39571CA2CC94}"/>
          </ac:spMkLst>
        </pc:spChg>
      </pc:sldChg>
      <pc:sldChg chg="modSp mod">
        <pc:chgData name="Thomas Noordeloos" userId="df9f46e9-7760-4f6a-814f-9e8180d7b46a" providerId="ADAL" clId="{39098AEE-8FA8-434D-BB48-705235C91539}" dt="2021-09-13T13:51:27.902" v="12" actId="6549"/>
        <pc:sldMkLst>
          <pc:docMk/>
          <pc:sldMk cId="2449287222" sldId="280"/>
        </pc:sldMkLst>
        <pc:spChg chg="mod">
          <ac:chgData name="Thomas Noordeloos" userId="df9f46e9-7760-4f6a-814f-9e8180d7b46a" providerId="ADAL" clId="{39098AEE-8FA8-434D-BB48-705235C91539}" dt="2021-09-13T13:51:27.902" v="12" actId="6549"/>
          <ac:spMkLst>
            <pc:docMk/>
            <pc:sldMk cId="2449287222" sldId="280"/>
            <ac:spMk id="4" creationId="{A339EA19-9E0C-40FA-AF63-20FF3F0873C7}"/>
          </ac:spMkLst>
        </pc:spChg>
      </pc:sldChg>
      <pc:sldChg chg="modSp">
        <pc:chgData name="Thomas Noordeloos" userId="df9f46e9-7760-4f6a-814f-9e8180d7b46a" providerId="ADAL" clId="{39098AEE-8FA8-434D-BB48-705235C91539}" dt="2021-09-13T13:52:59.298" v="43" actId="20577"/>
        <pc:sldMkLst>
          <pc:docMk/>
          <pc:sldMk cId="1173826038" sldId="281"/>
        </pc:sldMkLst>
        <pc:spChg chg="mod">
          <ac:chgData name="Thomas Noordeloos" userId="df9f46e9-7760-4f6a-814f-9e8180d7b46a" providerId="ADAL" clId="{39098AEE-8FA8-434D-BB48-705235C91539}" dt="2021-09-13T13:52:59.298" v="43" actId="20577"/>
          <ac:spMkLst>
            <pc:docMk/>
            <pc:sldMk cId="1173826038" sldId="281"/>
            <ac:spMk id="40" creationId="{5FAE7486-8753-4862-9A3C-A21EF87BB69E}"/>
          </ac:spMkLst>
        </pc:spChg>
      </pc:sldChg>
      <pc:sldChg chg="modSp">
        <pc:chgData name="Thomas Noordeloos" userId="df9f46e9-7760-4f6a-814f-9e8180d7b46a" providerId="ADAL" clId="{39098AEE-8FA8-434D-BB48-705235C91539}" dt="2021-09-13T14:02:04.923" v="44" actId="1076"/>
        <pc:sldMkLst>
          <pc:docMk/>
          <pc:sldMk cId="3540580773" sldId="282"/>
        </pc:sldMkLst>
        <pc:picChg chg="mod">
          <ac:chgData name="Thomas Noordeloos" userId="df9f46e9-7760-4f6a-814f-9e8180d7b46a" providerId="ADAL" clId="{39098AEE-8FA8-434D-BB48-705235C91539}" dt="2021-09-13T14:02:04.923" v="44" actId="1076"/>
          <ac:picMkLst>
            <pc:docMk/>
            <pc:sldMk cId="3540580773" sldId="282"/>
            <ac:picMk id="4098" creationId="{D53192B1-9D7E-4C8A-BC45-C0A05AE87EE0}"/>
          </ac:picMkLst>
        </pc:picChg>
      </pc:sldChg>
      <pc:sldChg chg="del">
        <pc:chgData name="Thomas Noordeloos" userId="df9f46e9-7760-4f6a-814f-9e8180d7b46a" providerId="ADAL" clId="{39098AEE-8FA8-434D-BB48-705235C91539}" dt="2021-09-13T14:02:14.194" v="45" actId="47"/>
        <pc:sldMkLst>
          <pc:docMk/>
          <pc:sldMk cId="2264426220" sldId="283"/>
        </pc:sldMkLst>
      </pc:sldChg>
      <pc:sldChg chg="modSp mod">
        <pc:chgData name="Thomas Noordeloos" userId="df9f46e9-7760-4f6a-814f-9e8180d7b46a" providerId="ADAL" clId="{39098AEE-8FA8-434D-BB48-705235C91539}" dt="2021-09-13T14:05:18.956" v="46" actId="14100"/>
        <pc:sldMkLst>
          <pc:docMk/>
          <pc:sldMk cId="3098214841" sldId="285"/>
        </pc:sldMkLst>
        <pc:spChg chg="mod">
          <ac:chgData name="Thomas Noordeloos" userId="df9f46e9-7760-4f6a-814f-9e8180d7b46a" providerId="ADAL" clId="{39098AEE-8FA8-434D-BB48-705235C91539}" dt="2021-09-13T14:05:18.956" v="46" actId="14100"/>
          <ac:spMkLst>
            <pc:docMk/>
            <pc:sldMk cId="3098214841" sldId="285"/>
            <ac:spMk id="3" creationId="{B12C0450-AE0D-45E8-839F-833DF5D218A1}"/>
          </ac:spMkLst>
        </pc:spChg>
      </pc:sldChg>
      <pc:sldChg chg="delSp mod">
        <pc:chgData name="Thomas Noordeloos" userId="df9f46e9-7760-4f6a-814f-9e8180d7b46a" providerId="ADAL" clId="{39098AEE-8FA8-434D-BB48-705235C91539}" dt="2021-09-13T13:15:47.656" v="5" actId="478"/>
        <pc:sldMkLst>
          <pc:docMk/>
          <pc:sldMk cId="2127953379" sldId="286"/>
        </pc:sldMkLst>
        <pc:spChg chg="del">
          <ac:chgData name="Thomas Noordeloos" userId="df9f46e9-7760-4f6a-814f-9e8180d7b46a" providerId="ADAL" clId="{39098AEE-8FA8-434D-BB48-705235C91539}" dt="2021-09-13T13:15:47.656" v="5" actId="478"/>
          <ac:spMkLst>
            <pc:docMk/>
            <pc:sldMk cId="2127953379" sldId="286"/>
            <ac:spMk id="2" creationId="{E1A3C42C-916D-473A-9135-04531E0DC7F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9B842-BE1D-4B15-9E8B-5486BA250FF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FE19AFB-3F90-469E-8027-F5CFCAA6003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err="1"/>
            <a:t>Werk</a:t>
          </a:r>
          <a:r>
            <a:rPr lang="en-US"/>
            <a:t> </a:t>
          </a:r>
          <a:r>
            <a:rPr lang="en-US" err="1"/>
            <a:t>een</a:t>
          </a:r>
          <a:r>
            <a:rPr lang="en-US"/>
            <a:t> </a:t>
          </a:r>
          <a:r>
            <a:rPr lang="en-US" err="1"/>
            <a:t>onderzoeksmethode</a:t>
          </a:r>
          <a:r>
            <a:rPr lang="en-US"/>
            <a:t> </a:t>
          </a:r>
          <a:r>
            <a:rPr lang="en-US" err="1"/>
            <a:t>uit</a:t>
          </a:r>
          <a:r>
            <a:rPr lang="en-US"/>
            <a:t> </a:t>
          </a:r>
          <a:r>
            <a:rPr lang="en-US" err="1"/>
            <a:t>en</a:t>
          </a:r>
          <a:r>
            <a:rPr lang="en-US"/>
            <a:t> </a:t>
          </a:r>
          <a:r>
            <a:rPr lang="en-US" err="1"/>
            <a:t>bereid</a:t>
          </a:r>
          <a:r>
            <a:rPr lang="en-US"/>
            <a:t> je </a:t>
          </a:r>
          <a:r>
            <a:rPr lang="en-US" err="1"/>
            <a:t>voor</a:t>
          </a:r>
          <a:r>
            <a:rPr lang="en-US"/>
            <a:t> op het </a:t>
          </a:r>
          <a:r>
            <a:rPr lang="en-US" err="1"/>
            <a:t>onderzoek</a:t>
          </a:r>
          <a:r>
            <a:rPr lang="en-US"/>
            <a:t>!</a:t>
          </a:r>
        </a:p>
      </dgm:t>
    </dgm:pt>
    <dgm:pt modelId="{28BB23B0-D409-4BB4-A0BB-54F3AFECE00C}" type="parTrans" cxnId="{5AC2B14C-CD1B-48ED-AD4B-EEE4FC2E4F03}">
      <dgm:prSet/>
      <dgm:spPr/>
      <dgm:t>
        <a:bodyPr/>
        <a:lstStyle/>
        <a:p>
          <a:endParaRPr lang="en-US"/>
        </a:p>
      </dgm:t>
    </dgm:pt>
    <dgm:pt modelId="{749D856C-EF63-4304-9CA8-5A419F13E86D}" type="sibTrans" cxnId="{5AC2B14C-CD1B-48ED-AD4B-EEE4FC2E4F03}">
      <dgm:prSet/>
      <dgm:spPr/>
      <dgm:t>
        <a:bodyPr/>
        <a:lstStyle/>
        <a:p>
          <a:endParaRPr lang="en-US"/>
        </a:p>
      </dgm:t>
    </dgm:pt>
    <dgm:pt modelId="{5C7776AD-CBB3-4A9E-BAAA-D3F39A72C8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Lever LA1 </a:t>
          </a:r>
          <a:r>
            <a:rPr lang="en-US" err="1"/>
            <a:t>uiterlijk</a:t>
          </a:r>
          <a:r>
            <a:rPr lang="en-US"/>
            <a:t> 19-09-2021 in!</a:t>
          </a:r>
        </a:p>
      </dgm:t>
    </dgm:pt>
    <dgm:pt modelId="{7A4357AA-799A-4675-8DE9-2C2D82426125}" type="parTrans" cxnId="{48D1A255-F6F6-4B40-A8E9-137D97729B51}">
      <dgm:prSet/>
      <dgm:spPr/>
      <dgm:t>
        <a:bodyPr/>
        <a:lstStyle/>
        <a:p>
          <a:endParaRPr lang="en-US"/>
        </a:p>
      </dgm:t>
    </dgm:pt>
    <dgm:pt modelId="{241D2B36-93D0-4E43-B7CA-BF0D07DF5613}" type="sibTrans" cxnId="{48D1A255-F6F6-4B40-A8E9-137D97729B51}">
      <dgm:prSet/>
      <dgm:spPr/>
      <dgm:t>
        <a:bodyPr/>
        <a:lstStyle/>
        <a:p>
          <a:endParaRPr lang="en-US"/>
        </a:p>
      </dgm:t>
    </dgm:pt>
    <dgm:pt modelId="{E4E3EE47-C81C-40E5-ADC7-DD4DBD26E6DB}" type="pres">
      <dgm:prSet presAssocID="{0969B842-BE1D-4B15-9E8B-5486BA250FFA}" presName="root" presStyleCnt="0">
        <dgm:presLayoutVars>
          <dgm:dir/>
          <dgm:resizeHandles val="exact"/>
        </dgm:presLayoutVars>
      </dgm:prSet>
      <dgm:spPr/>
    </dgm:pt>
    <dgm:pt modelId="{492E42B5-2185-4DA6-A1F9-90351690031C}" type="pres">
      <dgm:prSet presAssocID="{AFE19AFB-3F90-469E-8027-F5CFCAA60031}" presName="compNode" presStyleCnt="0"/>
      <dgm:spPr/>
    </dgm:pt>
    <dgm:pt modelId="{088AC879-B200-41D9-98CC-95331E138FD2}" type="pres">
      <dgm:prSet presAssocID="{AFE19AFB-3F90-469E-8027-F5CFCAA60031}" presName="bgRect" presStyleLbl="bgShp" presStyleIdx="0" presStyleCnt="2"/>
      <dgm:spPr/>
    </dgm:pt>
    <dgm:pt modelId="{24432B7E-A007-47C5-A619-45E95B5BF060}" type="pres">
      <dgm:prSet presAssocID="{AFE19AFB-3F90-469E-8027-F5CFCAA600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nkje"/>
        </a:ext>
      </dgm:extLst>
    </dgm:pt>
    <dgm:pt modelId="{7B5C0D44-B994-4A1B-97D6-2CA76D72204D}" type="pres">
      <dgm:prSet presAssocID="{AFE19AFB-3F90-469E-8027-F5CFCAA60031}" presName="spaceRect" presStyleCnt="0"/>
      <dgm:spPr/>
    </dgm:pt>
    <dgm:pt modelId="{3AD80C15-965B-4330-AA0B-D988509433E6}" type="pres">
      <dgm:prSet presAssocID="{AFE19AFB-3F90-469E-8027-F5CFCAA60031}" presName="parTx" presStyleLbl="revTx" presStyleIdx="0" presStyleCnt="2">
        <dgm:presLayoutVars>
          <dgm:chMax val="0"/>
          <dgm:chPref val="0"/>
        </dgm:presLayoutVars>
      </dgm:prSet>
      <dgm:spPr/>
    </dgm:pt>
    <dgm:pt modelId="{7FEB0236-2B2E-42E4-BB96-D329A9C0445F}" type="pres">
      <dgm:prSet presAssocID="{749D856C-EF63-4304-9CA8-5A419F13E86D}" presName="sibTrans" presStyleCnt="0"/>
      <dgm:spPr/>
    </dgm:pt>
    <dgm:pt modelId="{9CF41814-2FC0-4A05-8F35-901AADA3355F}" type="pres">
      <dgm:prSet presAssocID="{5C7776AD-CBB3-4A9E-BAAA-D3F39A72C8F7}" presName="compNode" presStyleCnt="0"/>
      <dgm:spPr/>
    </dgm:pt>
    <dgm:pt modelId="{4A56850B-63E3-477A-8918-8E453B46578A}" type="pres">
      <dgm:prSet presAssocID="{5C7776AD-CBB3-4A9E-BAAA-D3F39A72C8F7}" presName="bgRect" presStyleLbl="bgShp" presStyleIdx="1" presStyleCnt="2"/>
      <dgm:spPr/>
    </dgm:pt>
    <dgm:pt modelId="{1CE572C1-54F9-4EEF-AB92-5E704CA67EB5}" type="pres">
      <dgm:prSet presAssocID="{5C7776AD-CBB3-4A9E-BAAA-D3F39A72C8F7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E1BA6C50-6FBF-486B-9D31-6A4245494163}" type="pres">
      <dgm:prSet presAssocID="{5C7776AD-CBB3-4A9E-BAAA-D3F39A72C8F7}" presName="spaceRect" presStyleCnt="0"/>
      <dgm:spPr/>
    </dgm:pt>
    <dgm:pt modelId="{CD494465-FBAA-4C40-9656-58FC65C7D2EF}" type="pres">
      <dgm:prSet presAssocID="{5C7776AD-CBB3-4A9E-BAAA-D3F39A72C8F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11B1A01-1307-4ED0-958B-89A87B38BBAC}" type="presOf" srcId="{AFE19AFB-3F90-469E-8027-F5CFCAA60031}" destId="{3AD80C15-965B-4330-AA0B-D988509433E6}" srcOrd="0" destOrd="0" presId="urn:microsoft.com/office/officeart/2018/2/layout/IconVerticalSolidList"/>
    <dgm:cxn modelId="{85EE7860-BBFF-4233-88D8-D159488A1B70}" type="presOf" srcId="{0969B842-BE1D-4B15-9E8B-5486BA250FFA}" destId="{E4E3EE47-C81C-40E5-ADC7-DD4DBD26E6DB}" srcOrd="0" destOrd="0" presId="urn:microsoft.com/office/officeart/2018/2/layout/IconVerticalSolidList"/>
    <dgm:cxn modelId="{5AC2B14C-CD1B-48ED-AD4B-EEE4FC2E4F03}" srcId="{0969B842-BE1D-4B15-9E8B-5486BA250FFA}" destId="{AFE19AFB-3F90-469E-8027-F5CFCAA60031}" srcOrd="0" destOrd="0" parTransId="{28BB23B0-D409-4BB4-A0BB-54F3AFECE00C}" sibTransId="{749D856C-EF63-4304-9CA8-5A419F13E86D}"/>
    <dgm:cxn modelId="{48D1A255-F6F6-4B40-A8E9-137D97729B51}" srcId="{0969B842-BE1D-4B15-9E8B-5486BA250FFA}" destId="{5C7776AD-CBB3-4A9E-BAAA-D3F39A72C8F7}" srcOrd="1" destOrd="0" parTransId="{7A4357AA-799A-4675-8DE9-2C2D82426125}" sibTransId="{241D2B36-93D0-4E43-B7CA-BF0D07DF5613}"/>
    <dgm:cxn modelId="{21373EF2-92BF-4D0F-A80D-099EAD0FDC1F}" type="presOf" srcId="{5C7776AD-CBB3-4A9E-BAAA-D3F39A72C8F7}" destId="{CD494465-FBAA-4C40-9656-58FC65C7D2EF}" srcOrd="0" destOrd="0" presId="urn:microsoft.com/office/officeart/2018/2/layout/IconVerticalSolidList"/>
    <dgm:cxn modelId="{465DBC99-F3F9-4BD4-9ECF-B341023F7993}" type="presParOf" srcId="{E4E3EE47-C81C-40E5-ADC7-DD4DBD26E6DB}" destId="{492E42B5-2185-4DA6-A1F9-90351690031C}" srcOrd="0" destOrd="0" presId="urn:microsoft.com/office/officeart/2018/2/layout/IconVerticalSolidList"/>
    <dgm:cxn modelId="{BB10DBEA-6402-4C55-9F70-622867B6C7A6}" type="presParOf" srcId="{492E42B5-2185-4DA6-A1F9-90351690031C}" destId="{088AC879-B200-41D9-98CC-95331E138FD2}" srcOrd="0" destOrd="0" presId="urn:microsoft.com/office/officeart/2018/2/layout/IconVerticalSolidList"/>
    <dgm:cxn modelId="{7ECBE40F-4E22-4D8C-92A7-70A1DD7EC1C3}" type="presParOf" srcId="{492E42B5-2185-4DA6-A1F9-90351690031C}" destId="{24432B7E-A007-47C5-A619-45E95B5BF060}" srcOrd="1" destOrd="0" presId="urn:microsoft.com/office/officeart/2018/2/layout/IconVerticalSolidList"/>
    <dgm:cxn modelId="{66BB6F03-B185-4364-A644-481D3EB7D09A}" type="presParOf" srcId="{492E42B5-2185-4DA6-A1F9-90351690031C}" destId="{7B5C0D44-B994-4A1B-97D6-2CA76D72204D}" srcOrd="2" destOrd="0" presId="urn:microsoft.com/office/officeart/2018/2/layout/IconVerticalSolidList"/>
    <dgm:cxn modelId="{8B3B8112-EC07-46FA-9558-84C2D2E74E7F}" type="presParOf" srcId="{492E42B5-2185-4DA6-A1F9-90351690031C}" destId="{3AD80C15-965B-4330-AA0B-D988509433E6}" srcOrd="3" destOrd="0" presId="urn:microsoft.com/office/officeart/2018/2/layout/IconVerticalSolidList"/>
    <dgm:cxn modelId="{8FD4160A-4C7C-4EF7-8433-0B537DA20854}" type="presParOf" srcId="{E4E3EE47-C81C-40E5-ADC7-DD4DBD26E6DB}" destId="{7FEB0236-2B2E-42E4-BB96-D329A9C0445F}" srcOrd="1" destOrd="0" presId="urn:microsoft.com/office/officeart/2018/2/layout/IconVerticalSolidList"/>
    <dgm:cxn modelId="{5374F9DB-601A-4BCC-BF5C-FC76783A0E8B}" type="presParOf" srcId="{E4E3EE47-C81C-40E5-ADC7-DD4DBD26E6DB}" destId="{9CF41814-2FC0-4A05-8F35-901AADA3355F}" srcOrd="2" destOrd="0" presId="urn:microsoft.com/office/officeart/2018/2/layout/IconVerticalSolidList"/>
    <dgm:cxn modelId="{3DB0DB93-7531-4C3E-8097-D04D4AB1CC92}" type="presParOf" srcId="{9CF41814-2FC0-4A05-8F35-901AADA3355F}" destId="{4A56850B-63E3-477A-8918-8E453B46578A}" srcOrd="0" destOrd="0" presId="urn:microsoft.com/office/officeart/2018/2/layout/IconVerticalSolidList"/>
    <dgm:cxn modelId="{CF718412-8F0C-4FC0-8EFD-77E454BE723D}" type="presParOf" srcId="{9CF41814-2FC0-4A05-8F35-901AADA3355F}" destId="{1CE572C1-54F9-4EEF-AB92-5E704CA67EB5}" srcOrd="1" destOrd="0" presId="urn:microsoft.com/office/officeart/2018/2/layout/IconVerticalSolidList"/>
    <dgm:cxn modelId="{E471ED5F-F6BD-4173-828F-063E46AE8B32}" type="presParOf" srcId="{9CF41814-2FC0-4A05-8F35-901AADA3355F}" destId="{E1BA6C50-6FBF-486B-9D31-6A4245494163}" srcOrd="2" destOrd="0" presId="urn:microsoft.com/office/officeart/2018/2/layout/IconVerticalSolidList"/>
    <dgm:cxn modelId="{CC542D51-D680-4561-A4FB-B63133AC9447}" type="presParOf" srcId="{9CF41814-2FC0-4A05-8F35-901AADA3355F}" destId="{CD494465-FBAA-4C40-9656-58FC65C7D2EF}" srcOrd="3" destOrd="0" presId="urn:microsoft.com/office/officeart/2018/2/layout/IconVerticalSoli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AC879-B200-41D9-98CC-95331E138FD2}">
      <dsp:nvSpPr>
        <dsp:cNvPr id="0" name=""/>
        <dsp:cNvSpPr/>
      </dsp:nvSpPr>
      <dsp:spPr>
        <a:xfrm>
          <a:off x="0" y="958220"/>
          <a:ext cx="6588691" cy="17690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32B7E-A007-47C5-A619-45E95B5BF060}">
      <dsp:nvSpPr>
        <dsp:cNvPr id="0" name=""/>
        <dsp:cNvSpPr/>
      </dsp:nvSpPr>
      <dsp:spPr>
        <a:xfrm>
          <a:off x="535129" y="1356250"/>
          <a:ext cx="972962" cy="972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80C15-965B-4330-AA0B-D988509433E6}">
      <dsp:nvSpPr>
        <dsp:cNvPr id="0" name=""/>
        <dsp:cNvSpPr/>
      </dsp:nvSpPr>
      <dsp:spPr>
        <a:xfrm>
          <a:off x="2043221" y="958220"/>
          <a:ext cx="4545469" cy="176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22" tIns="187222" rIns="187222" bIns="18722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err="1"/>
            <a:t>Werk</a:t>
          </a:r>
          <a:r>
            <a:rPr lang="en-US" sz="2500" kern="1200"/>
            <a:t> </a:t>
          </a:r>
          <a:r>
            <a:rPr lang="en-US" sz="2500" kern="1200" err="1"/>
            <a:t>een</a:t>
          </a:r>
          <a:r>
            <a:rPr lang="en-US" sz="2500" kern="1200"/>
            <a:t> </a:t>
          </a:r>
          <a:r>
            <a:rPr lang="en-US" sz="2500" kern="1200" err="1"/>
            <a:t>onderzoeksmethode</a:t>
          </a:r>
          <a:r>
            <a:rPr lang="en-US" sz="2500" kern="1200"/>
            <a:t> </a:t>
          </a:r>
          <a:r>
            <a:rPr lang="en-US" sz="2500" kern="1200" err="1"/>
            <a:t>uit</a:t>
          </a:r>
          <a:r>
            <a:rPr lang="en-US" sz="2500" kern="1200"/>
            <a:t> </a:t>
          </a:r>
          <a:r>
            <a:rPr lang="en-US" sz="2500" kern="1200" err="1"/>
            <a:t>en</a:t>
          </a:r>
          <a:r>
            <a:rPr lang="en-US" sz="2500" kern="1200"/>
            <a:t> </a:t>
          </a:r>
          <a:r>
            <a:rPr lang="en-US" sz="2500" kern="1200" err="1"/>
            <a:t>bereid</a:t>
          </a:r>
          <a:r>
            <a:rPr lang="en-US" sz="2500" kern="1200"/>
            <a:t> je </a:t>
          </a:r>
          <a:r>
            <a:rPr lang="en-US" sz="2500" kern="1200" err="1"/>
            <a:t>voor</a:t>
          </a:r>
          <a:r>
            <a:rPr lang="en-US" sz="2500" kern="1200"/>
            <a:t> op het </a:t>
          </a:r>
          <a:r>
            <a:rPr lang="en-US" sz="2500" kern="1200" err="1"/>
            <a:t>onderzoek</a:t>
          </a:r>
          <a:r>
            <a:rPr lang="en-US" sz="2500" kern="1200"/>
            <a:t>!</a:t>
          </a:r>
        </a:p>
      </dsp:txBody>
      <dsp:txXfrm>
        <a:off x="2043221" y="958220"/>
        <a:ext cx="4545469" cy="1769022"/>
      </dsp:txXfrm>
    </dsp:sp>
    <dsp:sp modelId="{4A56850B-63E3-477A-8918-8E453B46578A}">
      <dsp:nvSpPr>
        <dsp:cNvPr id="0" name=""/>
        <dsp:cNvSpPr/>
      </dsp:nvSpPr>
      <dsp:spPr>
        <a:xfrm>
          <a:off x="0" y="3169499"/>
          <a:ext cx="6588691" cy="17690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572C1-54F9-4EEF-AB92-5E704CA67EB5}">
      <dsp:nvSpPr>
        <dsp:cNvPr id="0" name=""/>
        <dsp:cNvSpPr/>
      </dsp:nvSpPr>
      <dsp:spPr>
        <a:xfrm>
          <a:off x="535129" y="3567529"/>
          <a:ext cx="972962" cy="97296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94465-FBAA-4C40-9656-58FC65C7D2EF}">
      <dsp:nvSpPr>
        <dsp:cNvPr id="0" name=""/>
        <dsp:cNvSpPr/>
      </dsp:nvSpPr>
      <dsp:spPr>
        <a:xfrm>
          <a:off x="2043221" y="3169499"/>
          <a:ext cx="4545469" cy="176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22" tIns="187222" rIns="187222" bIns="18722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Lever LA1 </a:t>
          </a:r>
          <a:r>
            <a:rPr lang="en-US" sz="2500" kern="1200" err="1"/>
            <a:t>uiterlijk</a:t>
          </a:r>
          <a:r>
            <a:rPr lang="en-US" sz="2500" kern="1200"/>
            <a:t> 19-09-2021 in!</a:t>
          </a:r>
        </a:p>
      </dsp:txBody>
      <dsp:txXfrm>
        <a:off x="2043221" y="3169499"/>
        <a:ext cx="4545469" cy="1769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14-9-2021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– De leefbare stad</a:t>
            </a:r>
            <a:endParaRPr lang="nl-NL" sz="440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405960" y="1727561"/>
            <a:ext cx="6380871" cy="255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Wat hebben we gisteren gedaan?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Topiclijst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Enquête opstellen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Uitleg verwerken onderzoek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Opzet maken tabel en verslag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>
                <a:latin typeface="Arial" panose="020B0604020202020204" pitchFamily="34" charset="0"/>
                <a:cs typeface="Arial" panose="020B0604020202020204" pitchFamily="34" charset="0"/>
              </a:rPr>
              <a:t>Analyseren 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94845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569178" y="1727561"/>
            <a:ext cx="836782" cy="701959"/>
          </a:xfrm>
          <a:prstGeom prst="rect">
            <a:avLst/>
          </a:prstGeom>
        </p:spPr>
      </p:pic>
      <p:sp>
        <p:nvSpPr>
          <p:cNvPr id="8" name="Tijdelijke aanduiding voor inhoud 5">
            <a:extLst>
              <a:ext uri="{FF2B5EF4-FFF2-40B4-BE49-F238E27FC236}">
                <a16:creationId xmlns:a16="http://schemas.microsoft.com/office/drawing/2014/main" id="{102443F0-4B0A-4766-B48C-2B2DD651BDD0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  <a:t> Adviesrapport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</a:t>
            </a:r>
            <a:endParaRPr lang="nl-NL" sz="120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2AED41D-8413-4121-ACBA-76901A75D7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BBCFEF78-292D-4B40-8144-4C849A79D625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97287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>
                <a:latin typeface="Arial" panose="020B0604020202020204" pitchFamily="34" charset="0"/>
                <a:cs typeface="Arial" panose="020B0604020202020204" pitchFamily="34" charset="0"/>
              </a:rPr>
              <a:t>Onderzoeksopzet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Theoretisch kader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Burgerparticipatie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Onderzoeksresultaten- en advies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F4FF07C3-0B85-4A60-BE0E-2BB8E7FE29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ED8E8-64C5-4ED1-B3F9-B0D176F6C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Waarom analyseren van data?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2C0450-AE0D-45E8-839F-833DF5D218A1}"/>
              </a:ext>
            </a:extLst>
          </p:cNvPr>
          <p:cNvSpPr txBox="1">
            <a:spLocks/>
          </p:cNvSpPr>
          <p:nvPr/>
        </p:nvSpPr>
        <p:spPr>
          <a:xfrm>
            <a:off x="1535828" y="2463301"/>
            <a:ext cx="9520861" cy="27363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Heel veel informatie uit het onderzoek gehaald.</a:t>
            </a:r>
          </a:p>
          <a:p>
            <a:r>
              <a:rPr lang="nl-NL"/>
              <a:t>Structureren om tot inzichten te kunnen komen.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214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Aanpak interview</a:t>
            </a:r>
            <a:endParaRPr lang="en-US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6F1E16F7-3BB8-4832-ACAB-E36D105ED4CE}"/>
              </a:ext>
            </a:extLst>
          </p:cNvPr>
          <p:cNvSpPr txBox="1">
            <a:spLocks/>
          </p:cNvSpPr>
          <p:nvPr/>
        </p:nvSpPr>
        <p:spPr>
          <a:xfrm>
            <a:off x="5166796" y="1304764"/>
            <a:ext cx="6768752" cy="42484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/>
              <a:t>Verzamel besproken thema`s/items/topics</a:t>
            </a:r>
          </a:p>
          <a:p>
            <a:endParaRPr lang="nl-NL" sz="2400"/>
          </a:p>
          <a:p>
            <a:r>
              <a:rPr lang="nl-NL" sz="2400"/>
              <a:t>Maak een schema met in de kolommen de onderwerpen die in het interview het meest aan bod zijn gekomen</a:t>
            </a:r>
          </a:p>
          <a:p>
            <a:endParaRPr lang="nl-NL" sz="2400"/>
          </a:p>
          <a:p>
            <a:r>
              <a:rPr lang="nl-NL" sz="2400"/>
              <a:t>In de rijen deelnemers</a:t>
            </a:r>
          </a:p>
          <a:p>
            <a:endParaRPr lang="nl-NL" sz="2400"/>
          </a:p>
          <a:p>
            <a:r>
              <a:rPr lang="nl-NL" sz="2400"/>
              <a:t>Onder de deelnemer belangrijke citaten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C16B0-F7DC-41FF-9BFE-863A95ED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Interview</a:t>
            </a:r>
          </a:p>
        </p:txBody>
      </p:sp>
      <p:sp>
        <p:nvSpPr>
          <p:cNvPr id="51" name="Freeform: Shape 45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CA01D28-C6B1-403E-A1CC-EC0D7AAB4947}"/>
              </a:ext>
            </a:extLst>
          </p:cNvPr>
          <p:cNvSpPr txBox="1"/>
          <p:nvPr/>
        </p:nvSpPr>
        <p:spPr>
          <a:xfrm>
            <a:off x="1653363" y="2176272"/>
            <a:ext cx="9367204" cy="40416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Nogmaals beluisteren.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Tip: verdeel de interviews onder de groepsleden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Aantekeningen maken/bekijken.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Belangrijke elementen eruit halen.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/>
              <a:t>Lijkt op samenvatten.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242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2062F92-DCC1-41B5-A46A-C28A2D9C8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05132"/>
              </p:ext>
            </p:extLst>
          </p:nvPr>
        </p:nvGraphicFramePr>
        <p:xfrm>
          <a:off x="671120" y="1092200"/>
          <a:ext cx="10026054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794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1182848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1406597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1777839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1939461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2343515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Persoonskenmerken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Levensstijl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Sociale cohesie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Sportvelden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Deelnemer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Man</a:t>
                      </a:r>
                    </a:p>
                    <a:p>
                      <a:r>
                        <a:rPr lang="nl-NL" sz="1600"/>
                        <a:t>30 jaar</a:t>
                      </a:r>
                    </a:p>
                    <a:p>
                      <a:r>
                        <a:rPr lang="nl-NL" sz="1600"/>
                        <a:t>3 kinderen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Voetbal</a:t>
                      </a:r>
                    </a:p>
                    <a:p>
                      <a:r>
                        <a:rPr lang="nl-NL" sz="1600"/>
                        <a:t>2x per week</a:t>
                      </a:r>
                    </a:p>
                    <a:p>
                      <a:r>
                        <a:rPr lang="nl-NL" sz="1600"/>
                        <a:t>Belangrijk om vrienden te maken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Gezonde voeding</a:t>
                      </a:r>
                      <a:r>
                        <a:rPr lang="nl-NL" sz="1600" baseline="0"/>
                        <a:t> heel belangrijk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Ken</a:t>
                      </a:r>
                      <a:r>
                        <a:rPr lang="nl-NL" sz="1600" baseline="0"/>
                        <a:t>t veel mensen in de buurt. </a:t>
                      </a:r>
                    </a:p>
                    <a:p>
                      <a:r>
                        <a:rPr lang="nl-NL" sz="1600" baseline="0"/>
                        <a:t>Gaat naar ongeveer 10 buurbijeenkomsten per jaar.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Faciliteiten ontbreken. Geen kantine.</a:t>
                      </a:r>
                      <a:r>
                        <a:rPr lang="nl-NL" sz="1600" baseline="0"/>
                        <a:t> </a:t>
                      </a:r>
                      <a:endParaRPr lang="nl-NL" sz="1600"/>
                    </a:p>
                    <a:p>
                      <a:r>
                        <a:rPr lang="nl-NL" sz="1600"/>
                        <a:t>Zou graag vaker met vrienden gaan ballen. Veld nu vaak niet open.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“Ik ga graag voetballen. Hier maak ik vrienden en leer ik</a:t>
                      </a:r>
                      <a:r>
                        <a:rPr lang="nl-NL" sz="1600" baseline="0"/>
                        <a:t> nieuwe mensen kennen.” 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“Ik hou</a:t>
                      </a:r>
                      <a:r>
                        <a:rPr lang="nl-NL" sz="1600" baseline="0"/>
                        <a:t> me streng aan het dieet dat ik volg om genoeg binnen te krijgen om goed te kunnen sporten.” 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“In</a:t>
                      </a:r>
                      <a:r>
                        <a:rPr lang="nl-NL" sz="1600" baseline="0"/>
                        <a:t> onze wijk worden veel activiteiten georganiseerd. Ik ga er graag heen. We krijgen weinig ondersteuning vanuit de gemeente.”</a:t>
                      </a:r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/>
                        <a:t>“Doordat er geen kantine is </a:t>
                      </a:r>
                      <a:r>
                        <a:rPr lang="nl-NL" sz="1600" baseline="0"/>
                        <a:t>gaat iedereen na de wedstrijd gelijk naar huis. Dat is jammer.”</a:t>
                      </a:r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Deelnemer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95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ooraankondiging | Morgen mini-enquête corona, doe mee! - Bouwend Nederland">
            <a:extLst>
              <a:ext uri="{FF2B5EF4-FFF2-40B4-BE49-F238E27FC236}">
                <a16:creationId xmlns:a16="http://schemas.microsoft.com/office/drawing/2014/main" id="{D53192B1-9D7E-4C8A-BC45-C0A05AE87E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 r="8725" b="14773"/>
          <a:stretch/>
        </p:blipFill>
        <p:spPr bwMode="auto">
          <a:xfrm>
            <a:off x="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Rectangle 70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D25860-E01C-411D-AA0A-EB8DE0394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Enquête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0358D7-C3F6-40F6-A0D5-1AF427458607}"/>
              </a:ext>
            </a:extLst>
          </p:cNvPr>
          <p:cNvSpPr txBox="1">
            <a:spLocks/>
          </p:cNvSpPr>
          <p:nvPr/>
        </p:nvSpPr>
        <p:spPr>
          <a:xfrm>
            <a:off x="594109" y="2121763"/>
            <a:ext cx="6620505" cy="3773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Hoe </a:t>
            </a:r>
            <a:r>
              <a:rPr lang="en-US" sz="2400" err="1"/>
              <a:t>maak</a:t>
            </a:r>
            <a:r>
              <a:rPr lang="en-US" sz="2400"/>
              <a:t> je </a:t>
            </a:r>
            <a:r>
              <a:rPr lang="en-US" sz="2400" err="1"/>
              <a:t>een</a:t>
            </a:r>
            <a:r>
              <a:rPr lang="en-US" sz="2400"/>
              <a:t> </a:t>
            </a:r>
            <a:r>
              <a:rPr lang="en-US" sz="2400" err="1"/>
              <a:t>goede</a:t>
            </a:r>
            <a:r>
              <a:rPr lang="en-US" sz="2400"/>
              <a:t> </a:t>
            </a:r>
            <a:r>
              <a:rPr lang="en-US" sz="2400" err="1"/>
              <a:t>enquête</a:t>
            </a:r>
            <a:r>
              <a:rPr lang="en-US" sz="2400"/>
              <a:t>?</a:t>
            </a:r>
          </a:p>
          <a:p>
            <a:endParaRPr lang="en-US" sz="2400"/>
          </a:p>
          <a:p>
            <a:r>
              <a:rPr lang="en-US" sz="2400" err="1"/>
              <a:t>Bekijk</a:t>
            </a:r>
            <a:r>
              <a:rPr lang="en-US" sz="2400"/>
              <a:t> de </a:t>
            </a:r>
            <a:r>
              <a:rPr lang="en-US" sz="2400" err="1"/>
              <a:t>bronnen</a:t>
            </a:r>
            <a:r>
              <a:rPr lang="en-US" sz="2400"/>
              <a:t> in de Wiki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A71DBB8-02C5-40AF-BE77-FE9FF9F7295A}"/>
              </a:ext>
            </a:extLst>
          </p:cNvPr>
          <p:cNvSpPr txBox="1"/>
          <p:nvPr/>
        </p:nvSpPr>
        <p:spPr>
          <a:xfrm>
            <a:off x="4135448" y="387335"/>
            <a:ext cx="3657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err="1"/>
              <a:t>Kwantitatief</a:t>
            </a:r>
            <a:r>
              <a:rPr lang="en-US" sz="1800" b="1"/>
              <a:t> </a:t>
            </a:r>
            <a:r>
              <a:rPr lang="en-US" sz="1800" b="1" err="1"/>
              <a:t>onderzoek</a:t>
            </a:r>
            <a:r>
              <a:rPr lang="en-US" sz="1800" b="1"/>
              <a:t> - </a:t>
            </a:r>
            <a:r>
              <a:rPr lang="en-US" sz="1800" b="1" err="1"/>
              <a:t>enquête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580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E238E-C2D7-4453-A18B-B039DCC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err="1"/>
              <a:t>Enquête</a:t>
            </a:r>
            <a:endParaRPr lang="en-US" sz="31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Veel vraagtekens op een zwarte achtergrond">
            <a:extLst>
              <a:ext uri="{FF2B5EF4-FFF2-40B4-BE49-F238E27FC236}">
                <a16:creationId xmlns:a16="http://schemas.microsoft.com/office/drawing/2014/main" id="{E0E477B6-84A3-4D45-99DA-994463EBFA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298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A922C75D-09E4-4F35-978C-B37FA62D4FE4}"/>
              </a:ext>
            </a:extLst>
          </p:cNvPr>
          <p:cNvSpPr txBox="1">
            <a:spLocks/>
          </p:cNvSpPr>
          <p:nvPr/>
        </p:nvSpPr>
        <p:spPr>
          <a:xfrm>
            <a:off x="1128442" y="2040131"/>
            <a:ext cx="4881741" cy="31266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/>
              <a:t>Verzamel opgehaalde data.</a:t>
            </a:r>
          </a:p>
          <a:p>
            <a:r>
              <a:rPr lang="nl-NL" sz="2000"/>
              <a:t>Verwerk deze net als een interview in een schema. 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BB15BF8E-0536-42DD-950E-93BC11885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10740"/>
              </p:ext>
            </p:extLst>
          </p:nvPr>
        </p:nvGraphicFramePr>
        <p:xfrm>
          <a:off x="1380421" y="3365694"/>
          <a:ext cx="4797123" cy="2705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436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793461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725521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798073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870626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1052006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266872"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Persoonskenmerken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Sport 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Levensstijl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Sociale cohesie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Sportvelden</a:t>
                      </a:r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834750">
                <a:tc>
                  <a:txBody>
                    <a:bodyPr/>
                    <a:lstStyle/>
                    <a:p>
                      <a:r>
                        <a:rPr lang="nl-NL" sz="600"/>
                        <a:t>Deelnemer 1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Man</a:t>
                      </a:r>
                    </a:p>
                    <a:p>
                      <a:r>
                        <a:rPr lang="nl-NL" sz="600"/>
                        <a:t>30 jaar</a:t>
                      </a:r>
                    </a:p>
                    <a:p>
                      <a:r>
                        <a:rPr lang="nl-NL" sz="600"/>
                        <a:t>3 kinderen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Voetbal</a:t>
                      </a:r>
                    </a:p>
                    <a:p>
                      <a:r>
                        <a:rPr lang="nl-NL" sz="600"/>
                        <a:t>2x per week</a:t>
                      </a:r>
                    </a:p>
                    <a:p>
                      <a:r>
                        <a:rPr lang="nl-NL" sz="600"/>
                        <a:t>Belangrijk om vrienden te maken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Gezonde voeding</a:t>
                      </a:r>
                      <a:r>
                        <a:rPr lang="nl-NL" sz="600" baseline="0"/>
                        <a:t> heel belangrijk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Ken</a:t>
                      </a:r>
                      <a:r>
                        <a:rPr lang="nl-NL" sz="600" baseline="0"/>
                        <a:t>t veel mensen in de buurt. </a:t>
                      </a:r>
                    </a:p>
                    <a:p>
                      <a:r>
                        <a:rPr lang="nl-NL" sz="600" baseline="0"/>
                        <a:t>Gaat naar ongeveer 10 buurbijeenkomsten per jaar.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Faciliteiten ontbreken. Geen kantine.</a:t>
                      </a:r>
                      <a:r>
                        <a:rPr lang="nl-NL" sz="600" baseline="0"/>
                        <a:t> </a:t>
                      </a:r>
                      <a:endParaRPr lang="nl-NL" sz="600"/>
                    </a:p>
                    <a:p>
                      <a:r>
                        <a:rPr lang="nl-NL" sz="600"/>
                        <a:t>Zou graag vaker met vrienden gaan ballen. Veld nu vaak niet open.</a:t>
                      </a:r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1175477">
                <a:tc>
                  <a:txBody>
                    <a:bodyPr/>
                    <a:lstStyle/>
                    <a:p>
                      <a:r>
                        <a:rPr lang="nl-NL" sz="600"/>
                        <a:t>Citaten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“Ik ga graag voetballen. Hier maak ik vrienden en leer ik</a:t>
                      </a:r>
                      <a:r>
                        <a:rPr lang="nl-NL" sz="600" baseline="0"/>
                        <a:t> nieuwe mensen kennen.” 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“Ik hou</a:t>
                      </a:r>
                      <a:r>
                        <a:rPr lang="nl-NL" sz="600" baseline="0"/>
                        <a:t> me streng aan het dieet dat ik volg om genoeg binnen te krijgen om goed te kunnen sporten.” 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“In</a:t>
                      </a:r>
                      <a:r>
                        <a:rPr lang="nl-NL" sz="600" baseline="0"/>
                        <a:t> onze wijk worden veel activiteiten georganiseerd. Ik ga er graag heen. We krijgen weinig ondersteuning vanuit de gemeente.”</a:t>
                      </a:r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r>
                        <a:rPr lang="nl-NL" sz="600"/>
                        <a:t>“Doordat er geen kantine is </a:t>
                      </a:r>
                      <a:r>
                        <a:rPr lang="nl-NL" sz="600" baseline="0"/>
                        <a:t>gaat iedereen na de wedstrijd gelijk naar huis. Dat is jammer.”</a:t>
                      </a:r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266872">
                <a:tc>
                  <a:txBody>
                    <a:bodyPr/>
                    <a:lstStyle/>
                    <a:p>
                      <a:r>
                        <a:rPr lang="nl-NL" sz="600"/>
                        <a:t>Deelnemer 2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161084">
                <a:tc>
                  <a:txBody>
                    <a:bodyPr/>
                    <a:lstStyle/>
                    <a:p>
                      <a:r>
                        <a:rPr lang="nl-NL" sz="600"/>
                        <a:t>Citaten</a:t>
                      </a:r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tc>
                  <a:txBody>
                    <a:bodyPr/>
                    <a:lstStyle/>
                    <a:p>
                      <a:endParaRPr lang="nl-NL" sz="600"/>
                    </a:p>
                  </a:txBody>
                  <a:tcPr marL="34255" marR="34255" marT="17128" marB="17128"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7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FC0F8-CD76-49F2-A2D9-9AECBC8ED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1135384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Belangrijk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bij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het </a:t>
            </a: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analyseren</a:t>
            </a:r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Tijdelijke aanduiding voor inhoud 3">
            <a:extLst>
              <a:ext uri="{FF2B5EF4-FFF2-40B4-BE49-F238E27FC236}">
                <a16:creationId xmlns:a16="http://schemas.microsoft.com/office/drawing/2014/main" id="{47C9A92D-BF59-429B-B975-937C3352D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1730872"/>
            <a:ext cx="5536001" cy="3321600"/>
          </a:xfrm>
          <a:prstGeom prst="rect">
            <a:avLst/>
          </a:prstGeom>
        </p:spPr>
      </p:pic>
      <p:sp>
        <p:nvSpPr>
          <p:cNvPr id="14" name="Titel 1">
            <a:extLst>
              <a:ext uri="{FF2B5EF4-FFF2-40B4-BE49-F238E27FC236}">
                <a16:creationId xmlns:a16="http://schemas.microsoft.com/office/drawing/2014/main" id="{1BC26AC8-5EFF-477B-B390-AFA2D4A23FF9}"/>
              </a:ext>
            </a:extLst>
          </p:cNvPr>
          <p:cNvSpPr txBox="1">
            <a:spLocks/>
          </p:cNvSpPr>
          <p:nvPr/>
        </p:nvSpPr>
        <p:spPr>
          <a:xfrm>
            <a:off x="1381643" y="3956651"/>
            <a:ext cx="4036334" cy="10958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/>
              <a:t>OBJECTIEF!!!</a:t>
            </a:r>
          </a:p>
        </p:txBody>
      </p:sp>
    </p:spTree>
    <p:extLst>
      <p:ext uri="{BB962C8B-B14F-4D97-AF65-F5344CB8AC3E}">
        <p14:creationId xmlns:p14="http://schemas.microsoft.com/office/powerpoint/2010/main" val="3283266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D4373E-5E0B-4C87-908D-13F61E3B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Interpretatie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komt</a:t>
            </a: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pas later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44888109-F74C-43D4-9642-F62B3CCCE99E}"/>
              </a:ext>
            </a:extLst>
          </p:cNvPr>
          <p:cNvSpPr txBox="1">
            <a:spLocks/>
          </p:cNvSpPr>
          <p:nvPr/>
        </p:nvSpPr>
        <p:spPr>
          <a:xfrm>
            <a:off x="1279363" y="2950704"/>
            <a:ext cx="6635080" cy="33930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/>
              <a:t>Eerst analyseren, pas later interpreteren in de vorm van een advies.</a:t>
            </a:r>
          </a:p>
          <a:p>
            <a:r>
              <a:rPr lang="nl-NL"/>
              <a:t>Vb: Meerdere personen geven aan dat de faciliteiten op de sportvelden onvoldoende zijn.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nl-NL"/>
              <a:t>Later in het LA4 advies: Gemeente doet er goed aan om…….. </a:t>
            </a:r>
          </a:p>
        </p:txBody>
      </p:sp>
    </p:spTree>
    <p:extLst>
      <p:ext uri="{BB962C8B-B14F-4D97-AF65-F5344CB8AC3E}">
        <p14:creationId xmlns:p14="http://schemas.microsoft.com/office/powerpoint/2010/main" val="1828350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7ED47B-7D7D-4368-AC33-CDF12E099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9939"/>
            <a:ext cx="3892461" cy="1325563"/>
          </a:xfrm>
        </p:spPr>
        <p:txBody>
          <a:bodyPr>
            <a:normAutofit/>
          </a:bodyPr>
          <a:lstStyle/>
          <a:p>
            <a:r>
              <a:rPr lang="nl-NL" sz="4800" b="1"/>
              <a:t>Aan de slag!</a:t>
            </a:r>
          </a:p>
        </p:txBody>
      </p:sp>
      <p:graphicFrame>
        <p:nvGraphicFramePr>
          <p:cNvPr id="3" name="Tekstvak 2">
            <a:extLst>
              <a:ext uri="{FF2B5EF4-FFF2-40B4-BE49-F238E27FC236}">
                <a16:creationId xmlns:a16="http://schemas.microsoft.com/office/drawing/2014/main" id="{EAD3F81C-539E-4F1F-B31A-7A960092FB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9426839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21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81BC32-FF58-4898-A6B5-7B3D059B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614406-135F-4875-9C87-53822CB1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213969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7020BD-3785-4628-8C5E-A4011B43E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39694"/>
            <a:ext cx="12192000" cy="146304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E570757-8453-4E50-A11E-42494C5CE030}"/>
              </a:ext>
            </a:extLst>
          </p:cNvPr>
          <p:cNvSpPr txBox="1"/>
          <p:nvPr/>
        </p:nvSpPr>
        <p:spPr>
          <a:xfrm>
            <a:off x="958850" y="2916238"/>
            <a:ext cx="9085263" cy="3630477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err="1"/>
              <a:t>Een</a:t>
            </a:r>
            <a:r>
              <a:rPr lang="en-US" sz="2400"/>
              <a:t> </a:t>
            </a:r>
            <a:r>
              <a:rPr lang="en-US" sz="2400" b="1" err="1"/>
              <a:t>onderzoek</a:t>
            </a:r>
            <a:r>
              <a:rPr lang="en-US" sz="2400" b="1"/>
              <a:t> </a:t>
            </a:r>
            <a:r>
              <a:rPr lang="en-US" sz="2400"/>
              <a:t>is het </a:t>
            </a:r>
            <a:r>
              <a:rPr lang="en-US" sz="2400" err="1"/>
              <a:t>verzamelen</a:t>
            </a:r>
            <a:r>
              <a:rPr lang="en-US" sz="2400"/>
              <a:t> van (</a:t>
            </a:r>
            <a:r>
              <a:rPr lang="en-US" sz="2400" err="1"/>
              <a:t>nieuwe</a:t>
            </a:r>
            <a:r>
              <a:rPr lang="en-US" sz="2400"/>
              <a:t>) </a:t>
            </a:r>
            <a:r>
              <a:rPr lang="en-US" sz="2400" err="1"/>
              <a:t>informatie</a:t>
            </a:r>
            <a:r>
              <a:rPr lang="en-US" sz="2400"/>
              <a:t> om de </a:t>
            </a:r>
            <a:r>
              <a:rPr lang="en-US" sz="2400" err="1"/>
              <a:t>kennis</a:t>
            </a:r>
            <a:r>
              <a:rPr lang="en-US" sz="2400"/>
              <a:t> </a:t>
            </a:r>
            <a:r>
              <a:rPr lang="en-US" sz="2400" err="1"/>
              <a:t>te</a:t>
            </a:r>
            <a:r>
              <a:rPr lang="en-US" sz="2400"/>
              <a:t> </a:t>
            </a:r>
            <a:r>
              <a:rPr lang="en-US" sz="2400" err="1"/>
              <a:t>vergroten</a:t>
            </a:r>
            <a:r>
              <a:rPr lang="en-US" sz="2400"/>
              <a:t>, om de </a:t>
            </a:r>
            <a:r>
              <a:rPr lang="en-US" sz="2400" err="1"/>
              <a:t>probleemhebber</a:t>
            </a:r>
            <a:r>
              <a:rPr lang="en-US" sz="2400"/>
              <a:t> </a:t>
            </a:r>
            <a:r>
              <a:rPr lang="en-US" sz="2400" err="1"/>
              <a:t>een</a:t>
            </a:r>
            <a:r>
              <a:rPr lang="en-US" sz="2400"/>
              <a:t> advise </a:t>
            </a:r>
            <a:r>
              <a:rPr lang="en-US" sz="2400" err="1"/>
              <a:t>te</a:t>
            </a:r>
            <a:r>
              <a:rPr lang="en-US" sz="2400"/>
              <a:t> </a:t>
            </a:r>
            <a:r>
              <a:rPr lang="en-US" sz="2400" err="1"/>
              <a:t>kunnen</a:t>
            </a:r>
            <a:r>
              <a:rPr lang="en-US" sz="2400"/>
              <a:t> </a:t>
            </a:r>
            <a:r>
              <a:rPr lang="en-US" sz="2400" err="1"/>
              <a:t>geven</a:t>
            </a:r>
            <a:r>
              <a:rPr lang="en-US" sz="2400"/>
              <a:t> hoe </a:t>
            </a:r>
            <a:r>
              <a:rPr lang="en-US" sz="2400" err="1"/>
              <a:t>zijn</a:t>
            </a:r>
            <a:r>
              <a:rPr lang="en-US" sz="2400"/>
              <a:t> </a:t>
            </a:r>
            <a:r>
              <a:rPr lang="en-US" sz="2400" err="1"/>
              <a:t>probleem</a:t>
            </a:r>
            <a:r>
              <a:rPr lang="en-US" sz="2400"/>
              <a:t> is op </a:t>
            </a:r>
            <a:r>
              <a:rPr lang="en-US" sz="2400" err="1"/>
              <a:t>te</a:t>
            </a:r>
            <a:r>
              <a:rPr lang="en-US" sz="2400"/>
              <a:t> </a:t>
            </a:r>
            <a:r>
              <a:rPr lang="en-US" sz="2400" err="1"/>
              <a:t>lossen</a:t>
            </a:r>
            <a:r>
              <a:rPr lang="en-US" sz="240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err="1"/>
              <a:t>Kwalitatieve</a:t>
            </a:r>
            <a:r>
              <a:rPr lang="en-US" sz="2400" b="1"/>
              <a:t> </a:t>
            </a:r>
            <a:r>
              <a:rPr lang="en-US" sz="2400" b="1" err="1"/>
              <a:t>onderzoekmethoden</a:t>
            </a:r>
            <a:r>
              <a:rPr lang="en-US" sz="2400" b="1">
                <a:sym typeface="Wingdings" panose="05000000000000000000" pitchFamily="2" charset="2"/>
              </a:rPr>
              <a:t>  </a:t>
            </a:r>
            <a:r>
              <a:rPr lang="en-US" sz="2400" err="1">
                <a:sym typeface="Wingdings" panose="05000000000000000000" pitchFamily="2" charset="2"/>
              </a:rPr>
              <a:t>dit</a:t>
            </a:r>
            <a:r>
              <a:rPr lang="en-US" sz="2400">
                <a:sym typeface="Wingdings" panose="05000000000000000000" pitchFamily="2" charset="2"/>
              </a:rPr>
              <a:t> is </a:t>
            </a:r>
            <a:r>
              <a:rPr lang="en-US" sz="2400" err="1">
                <a:sym typeface="Wingdings" panose="05000000000000000000" pitchFamily="2" charset="2"/>
              </a:rPr>
              <a:t>onderzoek</a:t>
            </a:r>
            <a:r>
              <a:rPr lang="en-US" sz="2400">
                <a:sym typeface="Wingdings" panose="05000000000000000000" pitchFamily="2" charset="2"/>
              </a:rPr>
              <a:t> met </a:t>
            </a:r>
            <a:r>
              <a:rPr lang="en-US" sz="2400" err="1">
                <a:sym typeface="Wingdings" panose="05000000000000000000" pitchFamily="2" charset="2"/>
              </a:rPr>
              <a:t>behulp</a:t>
            </a:r>
            <a:r>
              <a:rPr lang="en-US" sz="2400">
                <a:sym typeface="Wingdings" panose="05000000000000000000" pitchFamily="2" charset="2"/>
              </a:rPr>
              <a:t> van </a:t>
            </a:r>
            <a:r>
              <a:rPr lang="en-US" sz="2400" err="1">
                <a:sym typeface="Wingdings" panose="05000000000000000000" pitchFamily="2" charset="2"/>
              </a:rPr>
              <a:t>niet-cijfermatige</a:t>
            </a:r>
            <a:r>
              <a:rPr lang="en-US" sz="2400">
                <a:sym typeface="Wingdings" panose="05000000000000000000" pitchFamily="2" charset="2"/>
              </a:rPr>
              <a:t> </a:t>
            </a:r>
            <a:r>
              <a:rPr lang="en-US" sz="2400" err="1">
                <a:sym typeface="Wingdings" panose="05000000000000000000" pitchFamily="2" charset="2"/>
              </a:rPr>
              <a:t>gegevens</a:t>
            </a:r>
            <a:r>
              <a:rPr lang="en-US" sz="2400">
                <a:sym typeface="Wingdings" panose="05000000000000000000" pitchFamily="2" charset="2"/>
              </a:rPr>
              <a:t> (</a:t>
            </a:r>
            <a:r>
              <a:rPr lang="en-US" sz="2400" err="1">
                <a:sym typeface="Wingdings" panose="05000000000000000000" pitchFamily="2" charset="2"/>
              </a:rPr>
              <a:t>bijv</a:t>
            </a:r>
            <a:r>
              <a:rPr lang="en-US" sz="2400">
                <a:sym typeface="Wingdings" panose="05000000000000000000" pitchFamily="2" charset="2"/>
              </a:rPr>
              <a:t>. </a:t>
            </a:r>
            <a:r>
              <a:rPr lang="en-US" sz="2400" err="1">
                <a:sym typeface="Wingdings" panose="05000000000000000000" pitchFamily="2" charset="2"/>
              </a:rPr>
              <a:t>Groepsdiscussie</a:t>
            </a:r>
            <a:r>
              <a:rPr lang="en-US" sz="2400">
                <a:sym typeface="Wingdings" panose="05000000000000000000" pitchFamily="2" charset="2"/>
              </a:rPr>
              <a:t>, </a:t>
            </a:r>
            <a:r>
              <a:rPr lang="en-US" sz="2400" b="1">
                <a:sym typeface="Wingdings" panose="05000000000000000000" pitchFamily="2" charset="2"/>
              </a:rPr>
              <a:t>Interview</a:t>
            </a:r>
            <a:r>
              <a:rPr lang="en-US" sz="2400">
                <a:sym typeface="Wingdings" panose="05000000000000000000" pitchFamily="2" charset="2"/>
              </a:rPr>
              <a:t>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err="1"/>
              <a:t>Kwantitatieve</a:t>
            </a:r>
            <a:r>
              <a:rPr lang="en-US" sz="2400" b="1"/>
              <a:t> </a:t>
            </a:r>
            <a:r>
              <a:rPr lang="en-US" sz="2400" b="1" err="1"/>
              <a:t>onderzoekmethoden</a:t>
            </a:r>
            <a:r>
              <a:rPr lang="en-US" sz="2400" b="1">
                <a:sym typeface="Wingdings" panose="05000000000000000000" pitchFamily="2" charset="2"/>
              </a:rPr>
              <a:t>  </a:t>
            </a:r>
            <a:r>
              <a:rPr lang="en-US" sz="2400" err="1">
                <a:sym typeface="Wingdings" panose="05000000000000000000" pitchFamily="2" charset="2"/>
              </a:rPr>
              <a:t>dit</a:t>
            </a:r>
            <a:r>
              <a:rPr lang="en-US" sz="2400">
                <a:sym typeface="Wingdings" panose="05000000000000000000" pitchFamily="2" charset="2"/>
              </a:rPr>
              <a:t> is </a:t>
            </a:r>
            <a:r>
              <a:rPr lang="en-US" sz="2400" err="1">
                <a:sym typeface="Wingdings" panose="05000000000000000000" pitchFamily="2" charset="2"/>
              </a:rPr>
              <a:t>onderzoek</a:t>
            </a:r>
            <a:r>
              <a:rPr lang="en-US" sz="2400">
                <a:sym typeface="Wingdings" panose="05000000000000000000" pitchFamily="2" charset="2"/>
              </a:rPr>
              <a:t> met </a:t>
            </a:r>
            <a:r>
              <a:rPr lang="en-US" sz="2400" err="1">
                <a:sym typeface="Wingdings" panose="05000000000000000000" pitchFamily="2" charset="2"/>
              </a:rPr>
              <a:t>behulp</a:t>
            </a:r>
            <a:r>
              <a:rPr lang="en-US" sz="2400">
                <a:sym typeface="Wingdings" panose="05000000000000000000" pitchFamily="2" charset="2"/>
              </a:rPr>
              <a:t> van </a:t>
            </a:r>
            <a:r>
              <a:rPr lang="en-US" sz="2400" err="1">
                <a:sym typeface="Wingdings" panose="05000000000000000000" pitchFamily="2" charset="2"/>
              </a:rPr>
              <a:t>cijfermatige</a:t>
            </a:r>
            <a:r>
              <a:rPr lang="en-US" sz="2400">
                <a:sym typeface="Wingdings" panose="05000000000000000000" pitchFamily="2" charset="2"/>
              </a:rPr>
              <a:t> </a:t>
            </a:r>
            <a:r>
              <a:rPr lang="en-US" sz="2400" err="1">
                <a:sym typeface="Wingdings" panose="05000000000000000000" pitchFamily="2" charset="2"/>
              </a:rPr>
              <a:t>gegevens</a:t>
            </a:r>
            <a:r>
              <a:rPr lang="en-US" sz="2400">
                <a:sym typeface="Wingdings" panose="05000000000000000000" pitchFamily="2" charset="2"/>
              </a:rPr>
              <a:t> (</a:t>
            </a:r>
            <a:r>
              <a:rPr lang="en-US" sz="2400" err="1">
                <a:sym typeface="Wingdings" panose="05000000000000000000" pitchFamily="2" charset="2"/>
              </a:rPr>
              <a:t>bijv</a:t>
            </a:r>
            <a:r>
              <a:rPr lang="en-US" sz="2400">
                <a:sym typeface="Wingdings" panose="05000000000000000000" pitchFamily="2" charset="2"/>
              </a:rPr>
              <a:t>. </a:t>
            </a:r>
            <a:r>
              <a:rPr lang="en-US" sz="2400" b="1" err="1">
                <a:sym typeface="Wingdings" panose="05000000000000000000" pitchFamily="2" charset="2"/>
              </a:rPr>
              <a:t>Enquête</a:t>
            </a:r>
            <a:r>
              <a:rPr lang="en-US" sz="2400">
                <a:sym typeface="Wingdings" panose="05000000000000000000" pitchFamily="2" charset="2"/>
              </a:rPr>
              <a:t>, </a:t>
            </a:r>
            <a:r>
              <a:rPr lang="en-US" sz="2400" err="1">
                <a:sym typeface="Wingdings" panose="05000000000000000000" pitchFamily="2" charset="2"/>
              </a:rPr>
              <a:t>Observatie</a:t>
            </a:r>
            <a:r>
              <a:rPr lang="en-US" sz="2400">
                <a:sym typeface="Wingdings" panose="05000000000000000000" pitchFamily="2" charset="2"/>
              </a:rPr>
              <a:t>)</a:t>
            </a:r>
            <a:endParaRPr lang="en-US" sz="24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F47545-897E-421A-B699-55A9BD00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434101"/>
            <a:ext cx="10279971" cy="13620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Wat </a:t>
            </a:r>
            <a:r>
              <a:rPr lang="en-US" sz="4800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hebben</a:t>
            </a:r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we </a:t>
            </a:r>
            <a:r>
              <a:rPr lang="en-US" sz="4800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gisteren</a:t>
            </a:r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gedaan</a:t>
            </a:r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6140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0221273-0F25-4D15-AD72-13892E511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1570517"/>
            <a:ext cx="4840010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</a:pPr>
            <a:r>
              <a:rPr lang="en-US" sz="2000" b="1" err="1">
                <a:latin typeface="Calibri (Hoofdtekst)"/>
              </a:rPr>
              <a:t>Bronvermelding</a:t>
            </a:r>
            <a:r>
              <a:rPr lang="en-US" sz="2000" b="1">
                <a:latin typeface="Calibri (Hoofdtekst)"/>
              </a:rPr>
              <a:t> </a:t>
            </a:r>
            <a:r>
              <a:rPr lang="en-US" sz="2000" b="1" err="1">
                <a:latin typeface="Calibri (Hoofdtekst)"/>
              </a:rPr>
              <a:t>en</a:t>
            </a:r>
            <a:r>
              <a:rPr lang="en-US" sz="2000" b="1">
                <a:latin typeface="Calibri (Hoofdtekst)"/>
              </a:rPr>
              <a:t> APA</a:t>
            </a:r>
          </a:p>
        </p:txBody>
      </p:sp>
      <p:pic>
        <p:nvPicPr>
          <p:cNvPr id="2052" name="Picture 4" descr="Enquete.com - Een online enquête opstellen: waar begin je?">
            <a:extLst>
              <a:ext uri="{FF2B5EF4-FFF2-40B4-BE49-F238E27FC236}">
                <a16:creationId xmlns:a16="http://schemas.microsoft.com/office/drawing/2014/main" id="{C56B03F5-BCF5-486F-9EAB-2BA49E0BD9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" r="2" b="2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E6E71651-EF58-4C37-A1AC-39571CA2CC94}"/>
              </a:ext>
            </a:extLst>
          </p:cNvPr>
          <p:cNvSpPr>
            <a:spLocks noGrp="1"/>
          </p:cNvSpPr>
          <p:nvPr/>
        </p:nvSpPr>
        <p:spPr>
          <a:xfrm>
            <a:off x="6276521" y="2784159"/>
            <a:ext cx="5314543" cy="33759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</a:pPr>
            <a:r>
              <a:rPr lang="en-US" sz="1700" b="1" err="1">
                <a:latin typeface="+mn-lt"/>
                <a:cs typeface="+mn-cs"/>
              </a:rPr>
              <a:t>Boek</a:t>
            </a:r>
            <a:r>
              <a:rPr lang="en-US" sz="1700" b="1">
                <a:latin typeface="+mn-lt"/>
                <a:cs typeface="+mn-cs"/>
              </a:rPr>
              <a:t> </a:t>
            </a:r>
            <a:br>
              <a:rPr lang="en-US" sz="1700">
                <a:latin typeface="+mn-lt"/>
                <a:cs typeface="+mn-cs"/>
              </a:rPr>
            </a:br>
            <a:r>
              <a:rPr lang="en-US" sz="1700">
                <a:latin typeface="+mn-lt"/>
                <a:cs typeface="+mn-cs"/>
              </a:rPr>
              <a:t>Dijk, P. van, &amp; Jansen, F. (2003). </a:t>
            </a:r>
            <a:r>
              <a:rPr lang="en-US" sz="1700" err="1">
                <a:latin typeface="+mn-lt"/>
                <a:cs typeface="+mn-cs"/>
              </a:rPr>
              <a:t>Wereldgids</a:t>
            </a:r>
            <a:r>
              <a:rPr lang="en-US" sz="1700">
                <a:latin typeface="+mn-lt"/>
                <a:cs typeface="+mn-cs"/>
              </a:rPr>
              <a:t>: </a:t>
            </a:r>
            <a:r>
              <a:rPr lang="en-US" sz="1700" err="1">
                <a:latin typeface="+mn-lt"/>
                <a:cs typeface="+mn-cs"/>
              </a:rPr>
              <a:t>Reisgids</a:t>
            </a:r>
            <a:r>
              <a:rPr lang="en-US" sz="1700">
                <a:latin typeface="+mn-lt"/>
                <a:cs typeface="+mn-cs"/>
              </a:rPr>
              <a:t> door de </a:t>
            </a:r>
            <a:r>
              <a:rPr lang="en-US" sz="1700" err="1">
                <a:latin typeface="+mn-lt"/>
                <a:cs typeface="+mn-cs"/>
              </a:rPr>
              <a:t>literatuur</a:t>
            </a:r>
            <a:r>
              <a:rPr lang="en-US" sz="1700">
                <a:latin typeface="+mn-lt"/>
                <a:cs typeface="+mn-cs"/>
              </a:rPr>
              <a:t>. Amsterdam: </a:t>
            </a:r>
            <a:r>
              <a:rPr lang="en-US" sz="1700" err="1">
                <a:latin typeface="+mn-lt"/>
                <a:cs typeface="+mn-cs"/>
              </a:rPr>
              <a:t>Promotheus</a:t>
            </a:r>
            <a:r>
              <a:rPr lang="en-US" sz="1700">
                <a:latin typeface="+mn-lt"/>
                <a:cs typeface="+mn-cs"/>
              </a:rPr>
              <a:t>. </a:t>
            </a:r>
          </a:p>
          <a:p>
            <a:pPr indent="-228600">
              <a:lnSpc>
                <a:spcPct val="90000"/>
              </a:lnSpc>
            </a:pPr>
            <a:endParaRPr lang="en-US" sz="1700">
              <a:latin typeface="+mn-lt"/>
              <a:cs typeface="+mn-cs"/>
            </a:endParaRPr>
          </a:p>
          <a:p>
            <a:pPr indent="-228600">
              <a:lnSpc>
                <a:spcPct val="90000"/>
              </a:lnSpc>
            </a:pPr>
            <a:r>
              <a:rPr lang="en-US" sz="1700" b="1">
                <a:latin typeface="+mn-lt"/>
                <a:cs typeface="+mn-cs"/>
              </a:rPr>
              <a:t>Website</a:t>
            </a:r>
            <a:br>
              <a:rPr lang="en-US" sz="1700">
                <a:latin typeface="+mn-lt"/>
                <a:cs typeface="+mn-cs"/>
              </a:rPr>
            </a:br>
            <a:r>
              <a:rPr lang="en-US" sz="1700" err="1">
                <a:latin typeface="+mn-lt"/>
                <a:cs typeface="+mn-cs"/>
              </a:rPr>
              <a:t>Meijden</a:t>
            </a:r>
            <a:r>
              <a:rPr lang="en-US" sz="1700">
                <a:latin typeface="+mn-lt"/>
                <a:cs typeface="+mn-cs"/>
              </a:rPr>
              <a:t>, B. van der (1998). Schiphol </a:t>
            </a:r>
            <a:r>
              <a:rPr lang="en-US" sz="1700" err="1">
                <a:latin typeface="+mn-lt"/>
                <a:cs typeface="+mn-cs"/>
              </a:rPr>
              <a:t>als</a:t>
            </a:r>
            <a:r>
              <a:rPr lang="en-US" sz="1700">
                <a:latin typeface="+mn-lt"/>
                <a:cs typeface="+mn-cs"/>
              </a:rPr>
              <a:t> </a:t>
            </a:r>
            <a:r>
              <a:rPr lang="en-US" sz="1700" err="1">
                <a:latin typeface="+mn-lt"/>
                <a:cs typeface="+mn-cs"/>
              </a:rPr>
              <a:t>thema</a:t>
            </a:r>
            <a:r>
              <a:rPr lang="en-US" sz="1700">
                <a:latin typeface="+mn-lt"/>
                <a:cs typeface="+mn-cs"/>
              </a:rPr>
              <a:t> </a:t>
            </a:r>
            <a:r>
              <a:rPr lang="en-US" sz="1700" err="1">
                <a:latin typeface="+mn-lt"/>
                <a:cs typeface="+mn-cs"/>
              </a:rPr>
              <a:t>voor</a:t>
            </a:r>
            <a:r>
              <a:rPr lang="en-US" sz="1700">
                <a:latin typeface="+mn-lt"/>
                <a:cs typeface="+mn-cs"/>
              </a:rPr>
              <a:t> </a:t>
            </a:r>
            <a:r>
              <a:rPr lang="en-US" sz="1700" err="1">
                <a:latin typeface="+mn-lt"/>
                <a:cs typeface="+mn-cs"/>
              </a:rPr>
              <a:t>een</a:t>
            </a:r>
            <a:r>
              <a:rPr lang="en-US" sz="1700">
                <a:latin typeface="+mn-lt"/>
                <a:cs typeface="+mn-cs"/>
              </a:rPr>
              <a:t> </a:t>
            </a:r>
            <a:r>
              <a:rPr lang="en-US" sz="1700" err="1">
                <a:latin typeface="+mn-lt"/>
                <a:cs typeface="+mn-cs"/>
              </a:rPr>
              <a:t>geschiedenis</a:t>
            </a:r>
            <a:r>
              <a:rPr lang="en-US" sz="1700">
                <a:latin typeface="+mn-lt"/>
                <a:cs typeface="+mn-cs"/>
              </a:rPr>
              <a:t>-, internet- en/of </a:t>
            </a:r>
            <a:r>
              <a:rPr lang="en-US" sz="1700" err="1">
                <a:latin typeface="+mn-lt"/>
                <a:cs typeface="+mn-cs"/>
              </a:rPr>
              <a:t>profielwerkstuk</a:t>
            </a:r>
            <a:r>
              <a:rPr lang="en-US" sz="1700">
                <a:latin typeface="+mn-lt"/>
                <a:cs typeface="+mn-cs"/>
              </a:rPr>
              <a:t>. </a:t>
            </a:r>
            <a:r>
              <a:rPr lang="en-US" sz="1700" err="1">
                <a:latin typeface="+mn-lt"/>
                <a:cs typeface="+mn-cs"/>
              </a:rPr>
              <a:t>Geraadpleegd</a:t>
            </a:r>
            <a:r>
              <a:rPr lang="en-US" sz="1700">
                <a:latin typeface="+mn-lt"/>
                <a:cs typeface="+mn-cs"/>
              </a:rPr>
              <a:t> op 7 </a:t>
            </a:r>
            <a:r>
              <a:rPr lang="en-US" sz="1700" err="1">
                <a:latin typeface="+mn-lt"/>
                <a:cs typeface="+mn-cs"/>
              </a:rPr>
              <a:t>juli</a:t>
            </a:r>
            <a:r>
              <a:rPr lang="en-US" sz="1700">
                <a:latin typeface="+mn-lt"/>
                <a:cs typeface="+mn-cs"/>
              </a:rPr>
              <a:t> 2005, http://www.histopia.nl/schiphol.htm </a:t>
            </a:r>
          </a:p>
          <a:p>
            <a:pPr indent="-228600">
              <a:lnSpc>
                <a:spcPct val="90000"/>
              </a:lnSpc>
            </a:pPr>
            <a:endParaRPr lang="en-US" sz="1700">
              <a:latin typeface="+mn-lt"/>
              <a:cs typeface="+mn-cs"/>
            </a:endParaRPr>
          </a:p>
          <a:p>
            <a:pPr indent="-228600">
              <a:lnSpc>
                <a:spcPct val="90000"/>
              </a:lnSpc>
            </a:pPr>
            <a:r>
              <a:rPr lang="en-US" sz="1700" b="1" err="1">
                <a:latin typeface="+mn-lt"/>
                <a:cs typeface="+mn-cs"/>
              </a:rPr>
              <a:t>Kranten</a:t>
            </a:r>
            <a:r>
              <a:rPr lang="en-US" sz="1700" b="1">
                <a:latin typeface="+mn-lt"/>
                <a:cs typeface="+mn-cs"/>
              </a:rPr>
              <a:t>/</a:t>
            </a:r>
            <a:r>
              <a:rPr lang="en-US" sz="1700" b="1" err="1">
                <a:latin typeface="+mn-lt"/>
                <a:cs typeface="+mn-cs"/>
              </a:rPr>
              <a:t>artikelen</a:t>
            </a:r>
            <a:br>
              <a:rPr lang="en-US" sz="1700">
                <a:latin typeface="+mn-lt"/>
                <a:cs typeface="+mn-cs"/>
              </a:rPr>
            </a:br>
            <a:r>
              <a:rPr lang="en-US" sz="1700" err="1">
                <a:latin typeface="+mn-lt"/>
                <a:cs typeface="+mn-cs"/>
              </a:rPr>
              <a:t>Dongen</a:t>
            </a:r>
            <a:r>
              <a:rPr lang="en-US" sz="1700">
                <a:latin typeface="+mn-lt"/>
                <a:cs typeface="+mn-cs"/>
              </a:rPr>
              <a:t>, M. van (7 </a:t>
            </a:r>
            <a:r>
              <a:rPr lang="en-US" sz="1700" err="1">
                <a:latin typeface="+mn-lt"/>
                <a:cs typeface="+mn-cs"/>
              </a:rPr>
              <a:t>juli</a:t>
            </a:r>
            <a:r>
              <a:rPr lang="en-US" sz="1700">
                <a:latin typeface="+mn-lt"/>
                <a:cs typeface="+mn-cs"/>
              </a:rPr>
              <a:t> 2005). </a:t>
            </a:r>
            <a:r>
              <a:rPr lang="en-US" sz="1700" err="1">
                <a:latin typeface="+mn-lt"/>
                <a:cs typeface="+mn-cs"/>
              </a:rPr>
              <a:t>Bestuur</a:t>
            </a:r>
            <a:r>
              <a:rPr lang="en-US" sz="1700">
                <a:latin typeface="+mn-lt"/>
                <a:cs typeface="+mn-cs"/>
              </a:rPr>
              <a:t> </a:t>
            </a:r>
            <a:r>
              <a:rPr lang="en-US" sz="1700" err="1">
                <a:latin typeface="+mn-lt"/>
                <a:cs typeface="+mn-cs"/>
              </a:rPr>
              <a:t>hoofdstad</a:t>
            </a:r>
            <a:r>
              <a:rPr lang="en-US" sz="1700">
                <a:latin typeface="+mn-lt"/>
                <a:cs typeface="+mn-cs"/>
              </a:rPr>
              <a:t> is </a:t>
            </a:r>
            <a:r>
              <a:rPr lang="en-US" sz="1700" err="1">
                <a:latin typeface="+mn-lt"/>
                <a:cs typeface="+mn-cs"/>
              </a:rPr>
              <a:t>niet</a:t>
            </a:r>
            <a:r>
              <a:rPr lang="en-US" sz="1700">
                <a:latin typeface="+mn-lt"/>
                <a:cs typeface="+mn-cs"/>
              </a:rPr>
              <a:t> </a:t>
            </a:r>
            <a:r>
              <a:rPr lang="en-US" sz="1700" err="1">
                <a:latin typeface="+mn-lt"/>
                <a:cs typeface="+mn-cs"/>
              </a:rPr>
              <a:t>effectief</a:t>
            </a:r>
            <a:r>
              <a:rPr lang="en-US" sz="1700">
                <a:latin typeface="+mn-lt"/>
                <a:cs typeface="+mn-cs"/>
              </a:rPr>
              <a:t>. </a:t>
            </a:r>
            <a:r>
              <a:rPr lang="en-US" sz="1700" err="1">
                <a:latin typeface="+mn-lt"/>
                <a:cs typeface="+mn-cs"/>
              </a:rPr>
              <a:t>Volkskrant</a:t>
            </a:r>
            <a:r>
              <a:rPr lang="en-US" sz="1700">
                <a:latin typeface="+mn-lt"/>
                <a:cs typeface="+mn-cs"/>
              </a:rPr>
              <a:t>, p. 12.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1120577-C833-4A61-94FD-1027B6189292}"/>
              </a:ext>
            </a:extLst>
          </p:cNvPr>
          <p:cNvSpPr txBox="1"/>
          <p:nvPr/>
        </p:nvSpPr>
        <p:spPr>
          <a:xfrm>
            <a:off x="6513788" y="565497"/>
            <a:ext cx="61165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kern="1200">
                <a:latin typeface="+mj-lt"/>
                <a:ea typeface="+mj-ea"/>
                <a:cs typeface="+mj-cs"/>
              </a:rPr>
              <a:t>Wat </a:t>
            </a:r>
            <a:r>
              <a:rPr lang="en-US" sz="3600" kern="1200" err="1">
                <a:latin typeface="+mj-lt"/>
                <a:ea typeface="+mj-ea"/>
                <a:cs typeface="+mj-cs"/>
              </a:rPr>
              <a:t>hebben</a:t>
            </a:r>
            <a:r>
              <a:rPr lang="en-US" sz="3600" kern="1200">
                <a:latin typeface="+mj-lt"/>
                <a:ea typeface="+mj-ea"/>
                <a:cs typeface="+mj-cs"/>
              </a:rPr>
              <a:t> we </a:t>
            </a:r>
            <a:r>
              <a:rPr lang="en-US" sz="3600" kern="1200" err="1">
                <a:latin typeface="+mj-lt"/>
                <a:ea typeface="+mj-ea"/>
                <a:cs typeface="+mj-cs"/>
              </a:rPr>
              <a:t>gisteren</a:t>
            </a:r>
            <a:r>
              <a:rPr lang="en-US" sz="3600" kern="1200">
                <a:latin typeface="+mj-lt"/>
                <a:ea typeface="+mj-ea"/>
                <a:cs typeface="+mj-cs"/>
              </a:rPr>
              <a:t> </a:t>
            </a:r>
            <a:r>
              <a:rPr lang="en-US" sz="3600" kern="1200" err="1">
                <a:latin typeface="+mj-lt"/>
                <a:ea typeface="+mj-ea"/>
                <a:cs typeface="+mj-cs"/>
              </a:rPr>
              <a:t>gedaan</a:t>
            </a:r>
            <a:r>
              <a:rPr lang="en-US" sz="3600" kern="1200">
                <a:latin typeface="+mj-lt"/>
                <a:ea typeface="+mj-ea"/>
                <a:cs typeface="+mj-cs"/>
              </a:rPr>
              <a:t>?</a:t>
            </a:r>
            <a:endParaRPr lang="nl-NL" sz="3600"/>
          </a:p>
        </p:txBody>
      </p:sp>
    </p:spTree>
    <p:extLst>
      <p:ext uri="{BB962C8B-B14F-4D97-AF65-F5344CB8AC3E}">
        <p14:creationId xmlns:p14="http://schemas.microsoft.com/office/powerpoint/2010/main" val="411876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C4FC54-2EE8-42E5-856A-644D1C9E1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Hebben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jullie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methodes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gekozen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voor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je </a:t>
            </a:r>
            <a:r>
              <a:rPr lang="en-US" sz="38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onderzoek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grpSp>
        <p:nvGrpSpPr>
          <p:cNvPr id="3077" name="Group 7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78" name="Rectangle 7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Rectangle 7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Betere communicatie nodig om misverstanden over bijzonder beheer te  voorkomen | mrt | AFM">
            <a:extLst>
              <a:ext uri="{FF2B5EF4-FFF2-40B4-BE49-F238E27FC236}">
                <a16:creationId xmlns:a16="http://schemas.microsoft.com/office/drawing/2014/main" id="{B910671A-DFDE-41FE-A381-F97297CF6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2492" y="2015623"/>
            <a:ext cx="5536001" cy="27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15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D0BC37C2-EBFC-4450-B9C6-544B32A05997}"/>
              </a:ext>
            </a:extLst>
          </p:cNvPr>
          <p:cNvSpPr txBox="1">
            <a:spLocks/>
          </p:cNvSpPr>
          <p:nvPr/>
        </p:nvSpPr>
        <p:spPr>
          <a:xfrm>
            <a:off x="1524000" y="379413"/>
            <a:ext cx="9144000" cy="9921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/>
              <a:t>Voor wie en met wie?</a:t>
            </a:r>
          </a:p>
        </p:txBody>
      </p:sp>
      <p:pic>
        <p:nvPicPr>
          <p:cNvPr id="4" name="Picture 2" descr="Afbeeldingsresultaat voor Het marktonderzoeksproces">
            <a:extLst>
              <a:ext uri="{FF2B5EF4-FFF2-40B4-BE49-F238E27FC236}">
                <a16:creationId xmlns:a16="http://schemas.microsoft.com/office/drawing/2014/main" id="{2D9A8A1B-E3C8-493C-9DB9-20F6605501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13956"/>
          <a:stretch/>
        </p:blipFill>
        <p:spPr bwMode="auto">
          <a:xfrm>
            <a:off x="2440443" y="959223"/>
            <a:ext cx="7311113" cy="523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95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58BF9AA4-1AF2-45AF-AF58-F7A2BF830C9E}"/>
              </a:ext>
            </a:extLst>
          </p:cNvPr>
          <p:cNvSpPr txBox="1">
            <a:spLocks/>
          </p:cNvSpPr>
          <p:nvPr/>
        </p:nvSpPr>
        <p:spPr>
          <a:xfrm>
            <a:off x="1524000" y="379413"/>
            <a:ext cx="9144000" cy="9921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/>
              <a:t>Voor wie en met wie?</a:t>
            </a:r>
            <a:endParaRPr lang="nl-NL" b="1" dirty="0"/>
          </a:p>
        </p:txBody>
      </p:sp>
      <p:pic>
        <p:nvPicPr>
          <p:cNvPr id="4" name="Picture 2" descr="Afbeeldingsresultaat voor Het marktonderzoeksproces">
            <a:extLst>
              <a:ext uri="{FF2B5EF4-FFF2-40B4-BE49-F238E27FC236}">
                <a16:creationId xmlns:a16="http://schemas.microsoft.com/office/drawing/2014/main" id="{5FA395FD-7377-470D-88AB-2E75646D1E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13956"/>
          <a:stretch/>
        </p:blipFill>
        <p:spPr bwMode="auto">
          <a:xfrm>
            <a:off x="2440443" y="959223"/>
            <a:ext cx="7311113" cy="523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Afbeeldingsresultaat voor Het marktonderzoeksproces">
            <a:extLst>
              <a:ext uri="{FF2B5EF4-FFF2-40B4-BE49-F238E27FC236}">
                <a16:creationId xmlns:a16="http://schemas.microsoft.com/office/drawing/2014/main" id="{E6D339DB-E79F-4901-9028-BB8DF1EC12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70680"/>
          <a:stretch/>
        </p:blipFill>
        <p:spPr bwMode="auto">
          <a:xfrm>
            <a:off x="2440443" y="959223"/>
            <a:ext cx="7311113" cy="178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95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2FB720-872D-46A9-9581-73393D8A3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Beoordelingsformulier</a:t>
            </a: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Adviesra</a:t>
            </a:r>
            <a:r>
              <a:rPr lang="en-US" sz="3600" err="1"/>
              <a:t>pport</a:t>
            </a:r>
            <a:endParaRPr lang="en-US" sz="3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728A9FEC-B3A5-4BBD-B354-2806580A0124}"/>
              </a:ext>
            </a:extLst>
          </p:cNvPr>
          <p:cNvSpPr txBox="1">
            <a:spLocks/>
          </p:cNvSpPr>
          <p:nvPr/>
        </p:nvSpPr>
        <p:spPr>
          <a:xfrm>
            <a:off x="643469" y="1782981"/>
            <a:ext cx="4008384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Zijn er nog vragen over het beoordelingsformulier?</a:t>
            </a:r>
          </a:p>
          <a:p>
            <a:r>
              <a:rPr lang="en-US" sz="2000"/>
              <a:t>Zijn de onderdelen duidelijk?</a:t>
            </a:r>
          </a:p>
        </p:txBody>
      </p:sp>
      <p:grpSp>
        <p:nvGrpSpPr>
          <p:cNvPr id="28" name="Group 1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1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Isosceles Triangle 1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Afbeelding 5">
            <a:extLst>
              <a:ext uri="{FF2B5EF4-FFF2-40B4-BE49-F238E27FC236}">
                <a16:creationId xmlns:a16="http://schemas.microsoft.com/office/drawing/2014/main" id="{8D6C0293-5403-4C6E-BCCA-1078D5CFD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56" y="1344585"/>
            <a:ext cx="4594173" cy="51916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6160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BE774A-D527-49D0-A860-C95B4595B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Lesdoel</a:t>
            </a:r>
            <a:endParaRPr lang="nl-NL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A339EA19-9E0C-40FA-AF63-20FF3F0873C7}"/>
              </a:ext>
            </a:extLst>
          </p:cNvPr>
          <p:cNvSpPr txBox="1">
            <a:spLocks/>
          </p:cNvSpPr>
          <p:nvPr/>
        </p:nvSpPr>
        <p:spPr>
          <a:xfrm>
            <a:off x="1475656" y="2137785"/>
            <a:ext cx="9631368" cy="32332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/>
              <a:t>Aan het einde van deze les kun je:</a:t>
            </a:r>
          </a:p>
          <a:p>
            <a:r>
              <a:rPr lang="nl-NL"/>
              <a:t>Aangeven hoe de te behandelen thema’s in jullie hoofd- en deelvragen terugkomen</a:t>
            </a:r>
          </a:p>
          <a:p>
            <a:r>
              <a:rPr lang="nl-NL"/>
              <a:t>Uitleggen wat een topiclijst is</a:t>
            </a:r>
          </a:p>
          <a:p>
            <a:pPr marL="0" indent="0">
              <a:buNone/>
            </a:pPr>
            <a:r>
              <a:rPr 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9287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7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9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9CB132-DA47-4E55-90BC-1C66EBFF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Topiclijst</a:t>
            </a:r>
          </a:p>
        </p:txBody>
      </p:sp>
      <p:cxnSp>
        <p:nvCxnSpPr>
          <p:cNvPr id="43" name="Straight Connector 11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3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mberscript voor het foutloos uitwerken van uw interviews | AVT">
            <a:extLst>
              <a:ext uri="{FF2B5EF4-FFF2-40B4-BE49-F238E27FC236}">
                <a16:creationId xmlns:a16="http://schemas.microsoft.com/office/drawing/2014/main" id="{55485513-3EBA-4739-B0C6-CB489A0FAE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22" r="18727"/>
          <a:stretch/>
        </p:blipFill>
        <p:spPr bwMode="auto">
          <a:xfrm>
            <a:off x="8282530" y="2983583"/>
            <a:ext cx="3521413" cy="253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5FAE7486-8753-4862-9A3C-A21EF87BB69E}"/>
              </a:ext>
            </a:extLst>
          </p:cNvPr>
          <p:cNvSpPr txBox="1"/>
          <p:nvPr/>
        </p:nvSpPr>
        <p:spPr>
          <a:xfrm>
            <a:off x="914872" y="4476385"/>
            <a:ext cx="65527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sz="2400"/>
              <a:t>Een topiclijst is een lijst met thema’s/onderwerpen die in het interview minimaal ter sprake moeten komen.</a:t>
            </a:r>
          </a:p>
        </p:txBody>
      </p:sp>
      <p:sp>
        <p:nvSpPr>
          <p:cNvPr id="45" name="Tijdelijke aanduiding voor inhoud 2">
            <a:extLst>
              <a:ext uri="{FF2B5EF4-FFF2-40B4-BE49-F238E27FC236}">
                <a16:creationId xmlns:a16="http://schemas.microsoft.com/office/drawing/2014/main" id="{02ECB1DB-02E8-46AF-AE82-A1858A3F42DB}"/>
              </a:ext>
            </a:extLst>
          </p:cNvPr>
          <p:cNvSpPr txBox="1">
            <a:spLocks/>
          </p:cNvSpPr>
          <p:nvPr/>
        </p:nvSpPr>
        <p:spPr>
          <a:xfrm>
            <a:off x="832520" y="3421488"/>
            <a:ext cx="6635080" cy="83099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/>
              <a:t>Wat is een topiclijst?</a:t>
            </a:r>
          </a:p>
          <a:p>
            <a:endParaRPr lang="nl-NL"/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ABA2B895-D6EF-4151-A1BB-902887CD4D9C}"/>
              </a:ext>
            </a:extLst>
          </p:cNvPr>
          <p:cNvSpPr txBox="1"/>
          <p:nvPr/>
        </p:nvSpPr>
        <p:spPr>
          <a:xfrm>
            <a:off x="4265848" y="1631048"/>
            <a:ext cx="36571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err="1">
                <a:solidFill>
                  <a:schemeClr val="bg1"/>
                </a:solidFill>
              </a:rPr>
              <a:t>Kwalitatief</a:t>
            </a:r>
            <a:r>
              <a:rPr lang="en-US" sz="1800" b="1">
                <a:solidFill>
                  <a:schemeClr val="bg1"/>
                </a:solidFill>
              </a:rPr>
              <a:t> </a:t>
            </a:r>
            <a:r>
              <a:rPr lang="en-US" sz="1800" b="1" err="1">
                <a:solidFill>
                  <a:schemeClr val="bg1"/>
                </a:solidFill>
              </a:rPr>
              <a:t>onderzoek</a:t>
            </a:r>
            <a:r>
              <a:rPr lang="en-US" sz="1800" b="1">
                <a:solidFill>
                  <a:schemeClr val="bg1"/>
                </a:solidFill>
              </a:rPr>
              <a:t> - interview</a:t>
            </a:r>
            <a:r>
              <a:rPr lang="en-US" sz="1800" b="1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2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6EA1E6-AF09-4B6C-8F92-8F46597C2CEC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purl.org/dc/dcmitype/"/>
    <ds:schemaRef ds:uri="34354c1b-6b8c-435b-ad50-990538c195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47a28104-336f-447d-946e-e305ac2bcd47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819</Words>
  <Application>Microsoft Office PowerPoint</Application>
  <PresentationFormat>Breedbeeld</PresentationFormat>
  <Paragraphs>136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(Hoofdtekst)</vt:lpstr>
      <vt:lpstr>Calibri Light</vt:lpstr>
      <vt:lpstr>Wingdings</vt:lpstr>
      <vt:lpstr>Kantoorthema</vt:lpstr>
      <vt:lpstr>PowerPoint-presentatie</vt:lpstr>
      <vt:lpstr>Wat hebben we gisteren gedaan?</vt:lpstr>
      <vt:lpstr>Bronvermelding en APA</vt:lpstr>
      <vt:lpstr>Hebben jullie methodes gekozen voor je onderzoek?</vt:lpstr>
      <vt:lpstr>PowerPoint-presentatie</vt:lpstr>
      <vt:lpstr>PowerPoint-presentatie</vt:lpstr>
      <vt:lpstr>Beoordelingsformulier Adviesrapport</vt:lpstr>
      <vt:lpstr>Lesdoel</vt:lpstr>
      <vt:lpstr>Topiclijst</vt:lpstr>
      <vt:lpstr>Waarom analyseren van data?</vt:lpstr>
      <vt:lpstr>Aanpak interview</vt:lpstr>
      <vt:lpstr>Interview</vt:lpstr>
      <vt:lpstr>PowerPoint-presentatie</vt:lpstr>
      <vt:lpstr>Enquête maken</vt:lpstr>
      <vt:lpstr>Enquête</vt:lpstr>
      <vt:lpstr>Belangrijk bij het analyseren</vt:lpstr>
      <vt:lpstr>Interpretatie komt pas later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</cp:revision>
  <dcterms:created xsi:type="dcterms:W3CDTF">2021-07-07T07:37:45Z</dcterms:created>
  <dcterms:modified xsi:type="dcterms:W3CDTF">2021-09-14T09:06:25Z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